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trictFirstAndLastChars="0" embedTrueTypeFonts="1" saveSubsetFonts="1" autoCompressPictures="0">
  <p:sldMasterIdLst>
    <p:sldMasterId id="2147483683" r:id="rId4"/>
  </p:sldMasterIdLst>
  <p:notesMasterIdLst>
    <p:notesMasterId r:id="rId29"/>
  </p:notesMasterIdLst>
  <p:handoutMasterIdLst>
    <p:handoutMasterId r:id="rId30"/>
  </p:handoutMasterIdLst>
  <p:sldIdLst>
    <p:sldId id="256" r:id="rId5"/>
    <p:sldId id="258" r:id="rId6"/>
    <p:sldId id="261" r:id="rId7"/>
    <p:sldId id="262" r:id="rId8"/>
    <p:sldId id="306" r:id="rId9"/>
    <p:sldId id="310" r:id="rId10"/>
    <p:sldId id="307" r:id="rId11"/>
    <p:sldId id="309" r:id="rId12"/>
    <p:sldId id="263" r:id="rId13"/>
    <p:sldId id="312" r:id="rId14"/>
    <p:sldId id="323" r:id="rId15"/>
    <p:sldId id="316" r:id="rId16"/>
    <p:sldId id="324" r:id="rId17"/>
    <p:sldId id="317" r:id="rId18"/>
    <p:sldId id="325" r:id="rId19"/>
    <p:sldId id="318" r:id="rId20"/>
    <p:sldId id="322" r:id="rId21"/>
    <p:sldId id="331" r:id="rId22"/>
    <p:sldId id="326" r:id="rId23"/>
    <p:sldId id="321" r:id="rId24"/>
    <p:sldId id="329" r:id="rId25"/>
    <p:sldId id="327" r:id="rId26"/>
    <p:sldId id="328" r:id="rId27"/>
    <p:sldId id="330" r:id="rId28"/>
  </p:sldIdLst>
  <p:sldSz cx="9144000" cy="5143500" type="screen16x9"/>
  <p:notesSz cx="6858000" cy="9144000"/>
  <p:embeddedFontLst>
    <p:embeddedFont>
      <p:font typeface="Montserrat" panose="00000500000000000000" pitchFamily="2" charset="0"/>
      <p:regular r:id="rId31"/>
      <p:bold r:id="rId32"/>
      <p:italic r:id="rId33"/>
      <p:boldItalic r:id="rId34"/>
    </p:embeddedFont>
    <p:embeddedFont>
      <p:font typeface="Montserrat ExtraBold" panose="00000900000000000000" pitchFamily="2" charset="0"/>
      <p:bold r:id="rId35"/>
      <p:boldItalic r:id="rId36"/>
    </p:embeddedFont>
    <p:embeddedFont>
      <p:font typeface="Montserrat ExtraLight" panose="00000300000000000000" pitchFamily="2" charset="0"/>
      <p:regular r:id="rId37"/>
      <p:bold r:id="rId38"/>
      <p:italic r:id="rId39"/>
      <p:boldItalic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BA186C5-75FA-443F-9B6B-EFBA5C28811A}" v="905" vWet="907" dt="2023-07-25T18:19:11.001"/>
    <p1510:client id="{437E6916-8B33-4A43-A04B-17A112260DA5}" v="799" dt="2023-07-25T18:32:59.438"/>
  </p1510:revLst>
</p1510:revInfo>
</file>

<file path=ppt/tableStyles.xml><?xml version="1.0" encoding="utf-8"?>
<a:tblStyleLst xmlns:a="http://schemas.openxmlformats.org/drawingml/2006/main" def="{B61041B2-6B8A-4563-B23F-D0E6D18AF469}">
  <a:tblStyle styleId="{B61041B2-6B8A-4563-B23F-D0E6D18AF46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3705" autoAdjust="0"/>
  </p:normalViewPr>
  <p:slideViewPr>
    <p:cSldViewPr snapToGrid="0">
      <p:cViewPr varScale="1">
        <p:scale>
          <a:sx n="146" d="100"/>
          <a:sy n="146" d="100"/>
        </p:scale>
        <p:origin x="594" y="114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9.fntdata"/><Relationship Id="rId21" Type="http://schemas.openxmlformats.org/officeDocument/2006/relationships/slide" Target="slides/slide17.xml"/><Relationship Id="rId34" Type="http://schemas.openxmlformats.org/officeDocument/2006/relationships/font" Target="fonts/font4.fntdata"/><Relationship Id="rId42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font" Target="fonts/font6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1.fntdata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handoutMaster" Target="handoutMasters/handoutMaster1.xml"/><Relationship Id="rId35" Type="http://schemas.openxmlformats.org/officeDocument/2006/relationships/font" Target="fonts/font5.fntdata"/><Relationship Id="rId43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20" Type="http://schemas.openxmlformats.org/officeDocument/2006/relationships/slide" Target="slides/slide16.xml"/><Relationship Id="rId41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>
            <a:extLst>
              <a:ext uri="{FF2B5EF4-FFF2-40B4-BE49-F238E27FC236}">
                <a16:creationId xmlns:a16="http://schemas.microsoft.com/office/drawing/2014/main" id="{229D3981-A537-8495-A0AF-26C036D6FB5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DA86AA19-03EB-E065-9818-67EB5F64E26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04492C-441E-4AAB-9655-7E40410A1571}" type="datetimeFigureOut">
              <a:rPr lang="pt-PT" smtClean="0"/>
              <a:t>26/07/2023</a:t>
            </a:fld>
            <a:endParaRPr lang="pt-PT"/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CA4936AB-7A00-28C0-7055-3DB5D3FC01C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7E76735B-711E-8F12-3588-D9BD8D22845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B78AE7-AAFB-4D87-90F0-8CF76FDE5517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626084438"/>
      </p:ext>
    </p:extLst>
  </p:cSld>
  <p:clrMap bg1="lt1" tx1="dk1" bg2="lt2" tx2="dk2" accent1="accent1" accent2="accent2" accent3="accent3" accent4="accent4" accent5="accent5" accent6="accent6" hlink="hlink" folHlink="folHlink"/>
  <p:hf sldNum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sldNum="0" ft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f9262ee2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f9262ee2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998213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f9262ee2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f9262ee2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294737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7f9262ee2f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7f9262ee2f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424994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f9262ee2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f9262ee2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338715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7f9262ee2f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7f9262ee2f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011268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f9262ee2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f9262ee2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809282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7f9262ee2f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7f9262ee2f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996474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f9262ee2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f9262ee2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4593332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7f9262ee2f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7f9262ee2f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4887661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7f9262ee2f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7f9262ee2f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747284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7f9262ee2f_0_26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7f9262ee2f_0_26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f9262ee2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f9262ee2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1740410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f9262ee2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f9262ee2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0894971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4889968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7657220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430534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f9262ee2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f9262ee2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f9262ee2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f9262ee2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00368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7f9262ee2f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7f9262ee2f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462754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7f9262ee2f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7f9262ee2f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112231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7f9262ee2f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7f9262ee2f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07569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7f9262ee2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7f9262ee2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" name="Marcador de Posição do Rodapé 1">
            <a:extLst>
              <a:ext uri="{FF2B5EF4-FFF2-40B4-BE49-F238E27FC236}">
                <a16:creationId xmlns:a16="http://schemas.microsoft.com/office/drawing/2014/main" id="{71A4D43B-F80A-44F9-6963-14D5300BB17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pt-PT"/>
              <a:t>SIG2E</a:t>
            </a:r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D83AB5B5-B637-0BD9-8A81-622442248A2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CA3A339-D187-47DA-B1BA-506124EB6B90}" type="slidenum">
              <a:rPr lang="pt-PT" smtClean="0"/>
              <a:t>‹nº›</a:t>
            </a:fld>
            <a:endParaRPr lang="pt-PT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effectLst>
            <a:outerShdw blurRad="114300" dist="28575" dir="6360000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" name="Marcador de Posição do Rodapé 1">
            <a:extLst>
              <a:ext uri="{FF2B5EF4-FFF2-40B4-BE49-F238E27FC236}">
                <a16:creationId xmlns:a16="http://schemas.microsoft.com/office/drawing/2014/main" id="{F4CD5FDC-5BD9-1BE7-2C78-8CAA2EAE5E2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pt-PT"/>
              <a:t>SIG2E</a:t>
            </a:r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96A6ECA8-17DC-5256-FA82-9D1ACCF5102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CA3A339-D187-47DA-B1BA-506124EB6B90}" type="slidenum">
              <a:rPr lang="pt-PT" smtClean="0"/>
              <a:t>‹nº›</a:t>
            </a:fld>
            <a:endParaRPr lang="pt-PT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" name="Marcador de Posição do Rodapé 1">
            <a:extLst>
              <a:ext uri="{FF2B5EF4-FFF2-40B4-BE49-F238E27FC236}">
                <a16:creationId xmlns:a16="http://schemas.microsoft.com/office/drawing/2014/main" id="{0791F1E8-65F7-66BE-3B72-23BF5891151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pt-PT"/>
              <a:t>SIG2E</a:t>
            </a:r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69A8D806-46B8-7581-FED2-35C256C84C8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CA3A339-D187-47DA-B1BA-506124EB6B90}" type="slidenum">
              <a:rPr lang="pt-PT" smtClean="0"/>
              <a:t>‹nº›</a:t>
            </a:fld>
            <a:endParaRPr lang="pt-PT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2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" name="Marcador de Posição do Rodapé 1">
            <a:extLst>
              <a:ext uri="{FF2B5EF4-FFF2-40B4-BE49-F238E27FC236}">
                <a16:creationId xmlns:a16="http://schemas.microsoft.com/office/drawing/2014/main" id="{0B28596C-F99E-BB2A-CB2B-E12B9FC1D75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pt-PT"/>
              <a:t>SIG2E</a:t>
            </a:r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5CBAF5C4-838B-9C28-373A-AA083B25B39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CA3A339-D187-47DA-B1BA-506124EB6B90}" type="slidenum">
              <a:rPr lang="pt-PT" smtClean="0"/>
              <a:t>‹nº›</a:t>
            </a:fld>
            <a:endParaRPr lang="pt-PT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4"/>
          <p:cNvSpPr txBox="1">
            <a:spLocks noGrp="1"/>
          </p:cNvSpPr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14"/>
          <p:cNvSpPr txBox="1">
            <a:spLocks noGrp="1"/>
          </p:cNvSpPr>
          <p:nvPr>
            <p:ph type="subTitle" idx="1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title" idx="2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14"/>
          <p:cNvSpPr txBox="1">
            <a:spLocks noGrp="1"/>
          </p:cNvSpPr>
          <p:nvPr>
            <p:ph type="subTitle" idx="3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14"/>
          <p:cNvSpPr txBox="1">
            <a:spLocks noGrp="1"/>
          </p:cNvSpPr>
          <p:nvPr>
            <p:ph type="title" idx="4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14"/>
          <p:cNvSpPr txBox="1">
            <a:spLocks noGrp="1"/>
          </p:cNvSpPr>
          <p:nvPr>
            <p:ph type="subTitle" idx="5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14"/>
          <p:cNvSpPr txBox="1">
            <a:spLocks noGrp="1"/>
          </p:cNvSpPr>
          <p:nvPr>
            <p:ph type="title" idx="6" hasCustomPrompt="1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14"/>
          <p:cNvSpPr txBox="1">
            <a:spLocks noGrp="1"/>
          </p:cNvSpPr>
          <p:nvPr>
            <p:ph type="title" idx="7" hasCustomPrompt="1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3" name="Google Shape;53;p14"/>
          <p:cNvSpPr txBox="1">
            <a:spLocks noGrp="1"/>
          </p:cNvSpPr>
          <p:nvPr>
            <p:ph type="title" idx="8" hasCustomPrompt="1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" name="Marcador de Posição do Rodapé 1">
            <a:extLst>
              <a:ext uri="{FF2B5EF4-FFF2-40B4-BE49-F238E27FC236}">
                <a16:creationId xmlns:a16="http://schemas.microsoft.com/office/drawing/2014/main" id="{87EC1639-99A9-6F01-0E55-3A9E9219B42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143001" y="4778356"/>
            <a:ext cx="3086100" cy="274637"/>
          </a:xfrm>
        </p:spPr>
        <p:txBody>
          <a:bodyPr/>
          <a:lstStyle/>
          <a:p>
            <a:r>
              <a:rPr lang="pt-PT" dirty="0"/>
              <a:t>SIG2E</a:t>
            </a:r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8CB147B2-1039-7864-74E5-B1864C33A3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315280" y="4767263"/>
            <a:ext cx="2057400" cy="274637"/>
          </a:xfrm>
        </p:spPr>
        <p:txBody>
          <a:bodyPr/>
          <a:lstStyle/>
          <a:p>
            <a:fld id="{9CA3A339-D187-47DA-B1BA-506124EB6B90}" type="slidenum">
              <a:rPr lang="pt-PT" smtClean="0"/>
              <a:t>‹nº›</a:t>
            </a:fld>
            <a:endParaRPr lang="pt-PT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Columns">
  <p:cSld name="Title + Two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7"/>
          <p:cNvSpPr txBox="1">
            <a:spLocks noGrp="1"/>
          </p:cNvSpPr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17"/>
          <p:cNvSpPr txBox="1">
            <a:spLocks noGrp="1"/>
          </p:cNvSpPr>
          <p:nvPr>
            <p:ph type="subTitle" idx="1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7"/>
          <p:cNvSpPr txBox="1">
            <a:spLocks noGrp="1"/>
          </p:cNvSpPr>
          <p:nvPr>
            <p:ph type="title" idx="2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17"/>
          <p:cNvSpPr txBox="1">
            <a:spLocks noGrp="1"/>
          </p:cNvSpPr>
          <p:nvPr>
            <p:ph type="subTitle" idx="3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17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" name="Marcador de Posição do Rodapé 1">
            <a:extLst>
              <a:ext uri="{FF2B5EF4-FFF2-40B4-BE49-F238E27FC236}">
                <a16:creationId xmlns:a16="http://schemas.microsoft.com/office/drawing/2014/main" id="{A7F65082-2795-68E5-86FA-2251E1A5871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pt-PT"/>
              <a:t>SIG2E</a:t>
            </a:r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1F2873C8-6C22-0091-41C4-D8CAEB08F27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CA3A339-D187-47DA-B1BA-506124EB6B90}" type="slidenum">
              <a:rPr lang="pt-PT" smtClean="0"/>
              <a:t>‹nº›</a:t>
            </a:fld>
            <a:endParaRPr lang="pt-PT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3">
  <p:cSld name="Title + Design 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3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" name="Marcador de Posição do Rodapé 1">
            <a:extLst>
              <a:ext uri="{FF2B5EF4-FFF2-40B4-BE49-F238E27FC236}">
                <a16:creationId xmlns:a16="http://schemas.microsoft.com/office/drawing/2014/main" id="{7D2C13C6-875A-41EA-0CDB-00382B973A5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pt-PT"/>
              <a:t>SIG2E</a:t>
            </a:r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667A958D-A264-12AD-8D5F-CDE1B49C073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CA3A339-D187-47DA-B1BA-506124EB6B90}" type="slidenum">
              <a:rPr lang="pt-PT" smtClean="0"/>
              <a:t>‹nº›</a:t>
            </a:fld>
            <a:endParaRPr lang="pt-PT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hree Columns ">
  <p:cSld name="Title + Three Columns 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8"/>
          <p:cNvSpPr txBox="1">
            <a:spLocks noGrp="1"/>
          </p:cNvSpPr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8" name="Google Shape;68;p18"/>
          <p:cNvSpPr txBox="1">
            <a:spLocks noGrp="1"/>
          </p:cNvSpPr>
          <p:nvPr>
            <p:ph type="subTitle" idx="1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18"/>
          <p:cNvSpPr txBox="1">
            <a:spLocks noGrp="1"/>
          </p:cNvSpPr>
          <p:nvPr>
            <p:ph type="title" idx="2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0" name="Google Shape;70;p18"/>
          <p:cNvSpPr txBox="1">
            <a:spLocks noGrp="1"/>
          </p:cNvSpPr>
          <p:nvPr>
            <p:ph type="subTitle" idx="3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18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title" idx="5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3" name="Google Shape;73;p18"/>
          <p:cNvSpPr txBox="1">
            <a:spLocks noGrp="1"/>
          </p:cNvSpPr>
          <p:nvPr>
            <p:ph type="subTitle" idx="6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" name="Marcador de Posição do Rodapé 1">
            <a:extLst>
              <a:ext uri="{FF2B5EF4-FFF2-40B4-BE49-F238E27FC236}">
                <a16:creationId xmlns:a16="http://schemas.microsoft.com/office/drawing/2014/main" id="{6C1C9BA4-57EA-9537-DE8F-51302E29A49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pt-PT"/>
              <a:t>SIG2E</a:t>
            </a:r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15A68089-2C5E-F0A9-17C2-2E78D61CE72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CA3A339-D187-47DA-B1BA-506124EB6B90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2086735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" name="Marcador de Posição do Número do Diapositivo 1">
            <a:extLst>
              <a:ext uri="{FF2B5EF4-FFF2-40B4-BE49-F238E27FC236}">
                <a16:creationId xmlns:a16="http://schemas.microsoft.com/office/drawing/2014/main" id="{73F5EE5C-3951-56C3-9A06-5EC33C156C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A3A339-D187-47DA-B1BA-506124EB6B90}" type="slidenum">
              <a:rPr lang="pt-PT" smtClean="0"/>
              <a:t>‹nº›</a:t>
            </a:fld>
            <a:endParaRPr lang="pt-PT"/>
          </a:p>
        </p:txBody>
      </p:sp>
      <p:sp>
        <p:nvSpPr>
          <p:cNvPr id="3" name="Marcador de Posição do Rodapé 2">
            <a:extLst>
              <a:ext uri="{FF2B5EF4-FFF2-40B4-BE49-F238E27FC236}">
                <a16:creationId xmlns:a16="http://schemas.microsoft.com/office/drawing/2014/main" id="{4F85B409-A80E-DBD1-CABA-16242C5A93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pt-PT"/>
              <a:t>SIG2E</a:t>
            </a: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8" r:id="rId4"/>
    <p:sldLayoutId id="2147483651" r:id="rId5"/>
    <p:sldLayoutId id="2147483660" r:id="rId6"/>
    <p:sldLayoutId id="2147483663" r:id="rId7"/>
    <p:sldLayoutId id="2147483669" r:id="rId8"/>
    <p:sldLayoutId id="2147483684" r:id="rId9"/>
  </p:sldLayoutIdLs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sv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7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8"/>
          <p:cNvSpPr txBox="1">
            <a:spLocks noGrp="1"/>
          </p:cNvSpPr>
          <p:nvPr>
            <p:ph type="ctrTitle"/>
          </p:nvPr>
        </p:nvSpPr>
        <p:spPr>
          <a:xfrm>
            <a:off x="2175900" y="1656187"/>
            <a:ext cx="4792200" cy="644700"/>
          </a:xfrm>
          <a:prstGeom prst="rect">
            <a:avLst/>
          </a:prstGeom>
          <a:effectLst>
            <a:outerShdw blurRad="142875" dist="19050" dir="87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SIG2E</a:t>
            </a:r>
            <a:endParaRPr lang="pt-PT" dirty="0"/>
          </a:p>
        </p:txBody>
      </p:sp>
      <p:sp>
        <p:nvSpPr>
          <p:cNvPr id="163" name="Google Shape;163;p38"/>
          <p:cNvSpPr txBox="1">
            <a:spLocks noGrp="1"/>
          </p:cNvSpPr>
          <p:nvPr>
            <p:ph type="subTitle" idx="1"/>
          </p:nvPr>
        </p:nvSpPr>
        <p:spPr>
          <a:xfrm>
            <a:off x="559287" y="3909056"/>
            <a:ext cx="50556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Alunos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João Teixeira A48710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André Santos A48705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</p:txBody>
      </p:sp>
      <p:sp>
        <p:nvSpPr>
          <p:cNvPr id="164" name="Google Shape;164;p38"/>
          <p:cNvSpPr txBox="1">
            <a:spLocks noGrp="1"/>
          </p:cNvSpPr>
          <p:nvPr>
            <p:ph type="ctrTitle"/>
          </p:nvPr>
        </p:nvSpPr>
        <p:spPr>
          <a:xfrm>
            <a:off x="2494496" y="2621648"/>
            <a:ext cx="4278092" cy="464700"/>
          </a:xfrm>
          <a:prstGeom prst="rect">
            <a:avLst/>
          </a:prstGeom>
          <a:effectLst>
            <a:outerShdw blurRad="100013" dist="19050" dir="84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200" b="0" dirty="0">
                <a:latin typeface="Montserrat ExtraLight"/>
                <a:ea typeface="Montserrat ExtraLight"/>
                <a:cs typeface="Montserrat ExtraLight"/>
                <a:sym typeface="Montserrat ExtraLight"/>
              </a:rPr>
              <a:t>SISTEMA DE GESTÃO</a:t>
            </a:r>
            <a:br>
              <a:rPr lang="pt-PT" sz="2200" b="0" dirty="0">
                <a:latin typeface="Montserrat ExtraLight"/>
                <a:ea typeface="Montserrat ExtraLight"/>
                <a:cs typeface="Montserrat ExtraLight"/>
                <a:sym typeface="Montserrat ExtraLight"/>
              </a:rPr>
            </a:br>
            <a:r>
              <a:rPr lang="pt-PT" sz="2200" b="0" dirty="0">
                <a:latin typeface="Montserrat ExtraLight"/>
                <a:ea typeface="Montserrat ExtraLight"/>
                <a:cs typeface="Montserrat ExtraLight"/>
                <a:sym typeface="Montserrat ExtraLight"/>
              </a:rPr>
              <a:t>Laboratórios e Equipamentos</a:t>
            </a:r>
            <a:endParaRPr sz="2200" b="0" dirty="0"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cxnSp>
        <p:nvCxnSpPr>
          <p:cNvPr id="165" name="Google Shape;165;p38"/>
          <p:cNvCxnSpPr/>
          <p:nvPr/>
        </p:nvCxnSpPr>
        <p:spPr>
          <a:xfrm>
            <a:off x="3190500" y="2271259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" name="Google Shape;163;p38">
            <a:extLst>
              <a:ext uri="{FF2B5EF4-FFF2-40B4-BE49-F238E27FC236}">
                <a16:creationId xmlns:a16="http://schemas.microsoft.com/office/drawing/2014/main" id="{0435FFEE-3951-66C3-80DA-E943BBC40AE7}"/>
              </a:ext>
            </a:extLst>
          </p:cNvPr>
          <p:cNvSpPr txBox="1">
            <a:spLocks/>
          </p:cNvSpPr>
          <p:nvPr/>
        </p:nvSpPr>
        <p:spPr>
          <a:xfrm>
            <a:off x="3366712" y="3875420"/>
            <a:ext cx="50556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en" dirty="0"/>
              <a:t>Professores</a:t>
            </a:r>
          </a:p>
          <a:p>
            <a:pPr marL="0" indent="0"/>
            <a:r>
              <a:rPr lang="en" dirty="0"/>
              <a:t>Tiago Dias</a:t>
            </a:r>
          </a:p>
          <a:p>
            <a:pPr marL="0" indent="0"/>
            <a:r>
              <a:rPr lang="en" dirty="0"/>
              <a:t>Diogo Cardoso</a:t>
            </a:r>
          </a:p>
        </p:txBody>
      </p:sp>
      <p:pic>
        <p:nvPicPr>
          <p:cNvPr id="5" name="Imagem 4" descr="Uma imagem com texto, Tipo de letra, logótipo, Gráficos&#10;&#10;Descrição gerada automaticamente">
            <a:extLst>
              <a:ext uri="{FF2B5EF4-FFF2-40B4-BE49-F238E27FC236}">
                <a16:creationId xmlns:a16="http://schemas.microsoft.com/office/drawing/2014/main" id="{763B902B-F059-CA62-0C3E-E892FC8206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906" y="54132"/>
            <a:ext cx="2036149" cy="1365093"/>
          </a:xfrm>
          <a:prstGeom prst="rect">
            <a:avLst/>
          </a:prstGeom>
        </p:spPr>
      </p:pic>
      <p:sp>
        <p:nvSpPr>
          <p:cNvPr id="6" name="Google Shape;164;p38">
            <a:extLst>
              <a:ext uri="{FF2B5EF4-FFF2-40B4-BE49-F238E27FC236}">
                <a16:creationId xmlns:a16="http://schemas.microsoft.com/office/drawing/2014/main" id="{7AF68744-5966-1D09-F1F2-161C92AE3008}"/>
              </a:ext>
            </a:extLst>
          </p:cNvPr>
          <p:cNvSpPr txBox="1">
            <a:spLocks/>
          </p:cNvSpPr>
          <p:nvPr/>
        </p:nvSpPr>
        <p:spPr>
          <a:xfrm>
            <a:off x="1032797" y="3113800"/>
            <a:ext cx="7078406" cy="654432"/>
          </a:xfrm>
          <a:prstGeom prst="rect">
            <a:avLst/>
          </a:prstGeom>
          <a:noFill/>
          <a:ln>
            <a:noFill/>
          </a:ln>
          <a:effectLst>
            <a:outerShdw blurRad="100013" dist="19050" dir="84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 ExtraBold"/>
              <a:buNone/>
              <a:defRPr sz="3600" b="1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pt-PT" sz="1800" b="0">
                <a:solidFill>
                  <a:schemeClr val="bg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LEIRT 22/23 - Projeto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3"/>
          <p:cNvSpPr txBox="1">
            <a:spLocks noGrp="1"/>
          </p:cNvSpPr>
          <p:nvPr>
            <p:ph type="title"/>
          </p:nvPr>
        </p:nvSpPr>
        <p:spPr>
          <a:xfrm>
            <a:off x="3760331" y="3287500"/>
            <a:ext cx="5180363" cy="93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>
                <a:solidFill>
                  <a:schemeClr val="tx2"/>
                </a:solidFill>
              </a:rPr>
              <a:t>Implementação</a:t>
            </a:r>
          </a:p>
        </p:txBody>
      </p:sp>
      <p:sp>
        <p:nvSpPr>
          <p:cNvPr id="207" name="Google Shape;207;p43"/>
          <p:cNvSpPr txBox="1">
            <a:spLocks noGrp="1"/>
          </p:cNvSpPr>
          <p:nvPr>
            <p:ph type="title" idx="2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cxnSp>
        <p:nvCxnSpPr>
          <p:cNvPr id="209" name="Google Shape;209;p43"/>
          <p:cNvCxnSpPr/>
          <p:nvPr/>
        </p:nvCxnSpPr>
        <p:spPr>
          <a:xfrm>
            <a:off x="3610750" y="3253297"/>
            <a:ext cx="0" cy="999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3" name="Marcador de Posição do Rodapé 2">
            <a:extLst>
              <a:ext uri="{FF2B5EF4-FFF2-40B4-BE49-F238E27FC236}">
                <a16:creationId xmlns:a16="http://schemas.microsoft.com/office/drawing/2014/main" id="{F2E7747E-CDFD-C348-6A28-E238DACA9C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pt-PT"/>
              <a:t>SIG2E</a:t>
            </a:r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9CB006A8-6088-7758-3666-09021A3CAF3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CA3A339-D187-47DA-B1BA-506124EB6B90}" type="slidenum">
              <a:rPr lang="pt-PT" smtClean="0"/>
              <a:t>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4431219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3"/>
          <p:cNvSpPr txBox="1">
            <a:spLocks noGrp="1"/>
          </p:cNvSpPr>
          <p:nvPr>
            <p:ph type="title"/>
          </p:nvPr>
        </p:nvSpPr>
        <p:spPr>
          <a:xfrm>
            <a:off x="3773393" y="3289691"/>
            <a:ext cx="5180363" cy="93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>
                <a:solidFill>
                  <a:schemeClr val="tx2"/>
                </a:solidFill>
              </a:rPr>
              <a:t>Base de Dados</a:t>
            </a:r>
          </a:p>
        </p:txBody>
      </p:sp>
      <p:sp>
        <p:nvSpPr>
          <p:cNvPr id="207" name="Google Shape;207;p43"/>
          <p:cNvSpPr txBox="1">
            <a:spLocks noGrp="1"/>
          </p:cNvSpPr>
          <p:nvPr>
            <p:ph type="title" idx="2"/>
          </p:nvPr>
        </p:nvSpPr>
        <p:spPr>
          <a:xfrm>
            <a:off x="1061332" y="3287500"/>
            <a:ext cx="2412900" cy="93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3.1</a:t>
            </a:r>
            <a:endParaRPr dirty="0"/>
          </a:p>
        </p:txBody>
      </p:sp>
      <p:cxnSp>
        <p:nvCxnSpPr>
          <p:cNvPr id="209" name="Google Shape;209;p43"/>
          <p:cNvCxnSpPr/>
          <p:nvPr/>
        </p:nvCxnSpPr>
        <p:spPr>
          <a:xfrm>
            <a:off x="3623812" y="3253297"/>
            <a:ext cx="0" cy="999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3" name="Marcador de Posição do Rodapé 2">
            <a:extLst>
              <a:ext uri="{FF2B5EF4-FFF2-40B4-BE49-F238E27FC236}">
                <a16:creationId xmlns:a16="http://schemas.microsoft.com/office/drawing/2014/main" id="{845639DA-88BF-9C25-9F41-9AF3FED3031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pt-PT"/>
              <a:t>SIG2E</a:t>
            </a:r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91A4DA03-1D34-B874-06D8-C8081D3ACD2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CA3A339-D187-47DA-B1BA-506124EB6B90}" type="slidenum">
              <a:rPr lang="pt-PT" smtClean="0"/>
              <a:t>10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583093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6"/>
          <p:cNvSpPr txBox="1">
            <a:spLocks noGrp="1"/>
          </p:cNvSpPr>
          <p:nvPr>
            <p:ph type="title" idx="4"/>
          </p:nvPr>
        </p:nvSpPr>
        <p:spPr>
          <a:xfrm>
            <a:off x="-466026" y="1257960"/>
            <a:ext cx="487497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bg1"/>
                </a:solidFill>
              </a:rPr>
              <a:t>Modelo ER</a:t>
            </a:r>
            <a:br>
              <a:rPr lang="en" sz="2000" dirty="0">
                <a:solidFill>
                  <a:schemeClr val="bg1"/>
                </a:solidFill>
              </a:rPr>
            </a:br>
            <a:r>
              <a:rPr lang="en" sz="2000" dirty="0">
                <a:solidFill>
                  <a:schemeClr val="bg1"/>
                </a:solidFill>
              </a:rPr>
              <a:t>(Versão Simplificada)</a:t>
            </a:r>
            <a:endParaRPr sz="2000" dirty="0">
              <a:solidFill>
                <a:schemeClr val="bg1"/>
              </a:solidFill>
            </a:endParaRPr>
          </a:p>
        </p:txBody>
      </p:sp>
      <p:sp>
        <p:nvSpPr>
          <p:cNvPr id="247" name="Google Shape;247;p46"/>
          <p:cNvSpPr/>
          <p:nvPr/>
        </p:nvSpPr>
        <p:spPr>
          <a:xfrm>
            <a:off x="6850102" y="2024450"/>
            <a:ext cx="423884" cy="409986"/>
          </a:xfrm>
          <a:custGeom>
            <a:avLst/>
            <a:gdLst/>
            <a:ahLst/>
            <a:cxnLst/>
            <a:rect l="l" t="t" r="r" b="b"/>
            <a:pathLst>
              <a:path w="11407" h="11033" extrusionOk="0">
                <a:moveTo>
                  <a:pt x="1698" y="1130"/>
                </a:moveTo>
                <a:cubicBezTo>
                  <a:pt x="1739" y="1130"/>
                  <a:pt x="1780" y="1133"/>
                  <a:pt x="1822" y="1137"/>
                </a:cubicBezTo>
                <a:lnTo>
                  <a:pt x="1143" y="3626"/>
                </a:lnTo>
                <a:cubicBezTo>
                  <a:pt x="643" y="3423"/>
                  <a:pt x="357" y="2852"/>
                  <a:pt x="512" y="2316"/>
                </a:cubicBezTo>
                <a:lnTo>
                  <a:pt x="607" y="1959"/>
                </a:lnTo>
                <a:cubicBezTo>
                  <a:pt x="750" y="1453"/>
                  <a:pt x="1207" y="1130"/>
                  <a:pt x="1698" y="1130"/>
                </a:cubicBezTo>
                <a:close/>
                <a:moveTo>
                  <a:pt x="2641" y="304"/>
                </a:moveTo>
                <a:cubicBezTo>
                  <a:pt x="2755" y="304"/>
                  <a:pt x="2867" y="357"/>
                  <a:pt x="2929" y="471"/>
                </a:cubicBezTo>
                <a:cubicBezTo>
                  <a:pt x="2977" y="542"/>
                  <a:pt x="2989" y="649"/>
                  <a:pt x="2965" y="732"/>
                </a:cubicBezTo>
                <a:lnTo>
                  <a:pt x="1941" y="4566"/>
                </a:lnTo>
                <a:cubicBezTo>
                  <a:pt x="1905" y="4650"/>
                  <a:pt x="1846" y="4733"/>
                  <a:pt x="1774" y="4769"/>
                </a:cubicBezTo>
                <a:cubicBezTo>
                  <a:pt x="1719" y="4806"/>
                  <a:pt x="1659" y="4822"/>
                  <a:pt x="1601" y="4822"/>
                </a:cubicBezTo>
                <a:cubicBezTo>
                  <a:pt x="1396" y="4822"/>
                  <a:pt x="1207" y="4619"/>
                  <a:pt x="1262" y="4388"/>
                </a:cubicBezTo>
                <a:cubicBezTo>
                  <a:pt x="1310" y="4209"/>
                  <a:pt x="2215" y="828"/>
                  <a:pt x="2298" y="566"/>
                </a:cubicBezTo>
                <a:cubicBezTo>
                  <a:pt x="2339" y="397"/>
                  <a:pt x="2491" y="304"/>
                  <a:pt x="2641" y="304"/>
                </a:cubicBezTo>
                <a:close/>
                <a:moveTo>
                  <a:pt x="8751" y="3792"/>
                </a:moveTo>
                <a:lnTo>
                  <a:pt x="10168" y="4173"/>
                </a:lnTo>
                <a:lnTo>
                  <a:pt x="9894" y="5185"/>
                </a:lnTo>
                <a:lnTo>
                  <a:pt x="8489" y="4804"/>
                </a:lnTo>
                <a:cubicBezTo>
                  <a:pt x="8525" y="4614"/>
                  <a:pt x="8704" y="3983"/>
                  <a:pt x="8751" y="3792"/>
                </a:cubicBezTo>
                <a:close/>
                <a:moveTo>
                  <a:pt x="10789" y="3812"/>
                </a:moveTo>
                <a:cubicBezTo>
                  <a:pt x="10804" y="3812"/>
                  <a:pt x="10819" y="3813"/>
                  <a:pt x="10835" y="3816"/>
                </a:cubicBezTo>
                <a:cubicBezTo>
                  <a:pt x="10954" y="3852"/>
                  <a:pt x="11025" y="3971"/>
                  <a:pt x="11001" y="4090"/>
                </a:cubicBezTo>
                <a:lnTo>
                  <a:pt x="10573" y="5662"/>
                </a:lnTo>
                <a:cubicBezTo>
                  <a:pt x="10542" y="5765"/>
                  <a:pt x="10447" y="5833"/>
                  <a:pt x="10345" y="5833"/>
                </a:cubicBezTo>
                <a:cubicBezTo>
                  <a:pt x="10330" y="5833"/>
                  <a:pt x="10314" y="5831"/>
                  <a:pt x="10299" y="5828"/>
                </a:cubicBezTo>
                <a:cubicBezTo>
                  <a:pt x="10180" y="5805"/>
                  <a:pt x="10120" y="5626"/>
                  <a:pt x="10132" y="5566"/>
                </a:cubicBezTo>
                <a:cubicBezTo>
                  <a:pt x="10179" y="5391"/>
                  <a:pt x="10560" y="3982"/>
                  <a:pt x="10573" y="3982"/>
                </a:cubicBezTo>
                <a:cubicBezTo>
                  <a:pt x="10573" y="3982"/>
                  <a:pt x="10573" y="3982"/>
                  <a:pt x="10573" y="3983"/>
                </a:cubicBezTo>
                <a:cubicBezTo>
                  <a:pt x="10594" y="3879"/>
                  <a:pt x="10687" y="3812"/>
                  <a:pt x="10789" y="3812"/>
                </a:cubicBezTo>
                <a:close/>
                <a:moveTo>
                  <a:pt x="4679" y="4983"/>
                </a:moveTo>
                <a:lnTo>
                  <a:pt x="6799" y="5447"/>
                </a:lnTo>
                <a:lnTo>
                  <a:pt x="6799" y="5924"/>
                </a:lnTo>
                <a:cubicBezTo>
                  <a:pt x="6799" y="6245"/>
                  <a:pt x="6537" y="6531"/>
                  <a:pt x="6191" y="6531"/>
                </a:cubicBezTo>
                <a:lnTo>
                  <a:pt x="5286" y="6531"/>
                </a:lnTo>
                <a:cubicBezTo>
                  <a:pt x="4953" y="6531"/>
                  <a:pt x="4667" y="6257"/>
                  <a:pt x="4667" y="5924"/>
                </a:cubicBezTo>
                <a:lnTo>
                  <a:pt x="4667" y="4983"/>
                </a:lnTo>
                <a:close/>
                <a:moveTo>
                  <a:pt x="2644" y="0"/>
                </a:moveTo>
                <a:cubicBezTo>
                  <a:pt x="2359" y="0"/>
                  <a:pt x="2075" y="175"/>
                  <a:pt x="1988" y="494"/>
                </a:cubicBezTo>
                <a:lnTo>
                  <a:pt x="1905" y="840"/>
                </a:lnTo>
                <a:cubicBezTo>
                  <a:pt x="1835" y="829"/>
                  <a:pt x="1764" y="824"/>
                  <a:pt x="1694" y="824"/>
                </a:cubicBezTo>
                <a:cubicBezTo>
                  <a:pt x="1065" y="824"/>
                  <a:pt x="469" y="1246"/>
                  <a:pt x="298" y="1899"/>
                </a:cubicBezTo>
                <a:lnTo>
                  <a:pt x="191" y="2256"/>
                </a:lnTo>
                <a:cubicBezTo>
                  <a:pt x="0" y="2947"/>
                  <a:pt x="369" y="3685"/>
                  <a:pt x="1048" y="3959"/>
                </a:cubicBezTo>
                <a:lnTo>
                  <a:pt x="953" y="4292"/>
                </a:lnTo>
                <a:cubicBezTo>
                  <a:pt x="822" y="4751"/>
                  <a:pt x="1191" y="5150"/>
                  <a:pt x="1609" y="5150"/>
                </a:cubicBezTo>
                <a:cubicBezTo>
                  <a:pt x="1723" y="5150"/>
                  <a:pt x="1840" y="5121"/>
                  <a:pt x="1953" y="5054"/>
                </a:cubicBezTo>
                <a:cubicBezTo>
                  <a:pt x="2274" y="4876"/>
                  <a:pt x="2274" y="4554"/>
                  <a:pt x="2322" y="4459"/>
                </a:cubicBezTo>
                <a:lnTo>
                  <a:pt x="4358" y="4912"/>
                </a:lnTo>
                <a:lnTo>
                  <a:pt x="4358" y="5924"/>
                </a:lnTo>
                <a:cubicBezTo>
                  <a:pt x="4358" y="6436"/>
                  <a:pt x="4775" y="6852"/>
                  <a:pt x="5298" y="6852"/>
                </a:cubicBezTo>
                <a:lnTo>
                  <a:pt x="5584" y="6852"/>
                </a:lnTo>
                <a:lnTo>
                  <a:pt x="5584" y="7638"/>
                </a:lnTo>
                <a:lnTo>
                  <a:pt x="4001" y="7638"/>
                </a:lnTo>
                <a:cubicBezTo>
                  <a:pt x="3703" y="7638"/>
                  <a:pt x="3453" y="7900"/>
                  <a:pt x="3453" y="8198"/>
                </a:cubicBezTo>
                <a:cubicBezTo>
                  <a:pt x="3453" y="8495"/>
                  <a:pt x="3703" y="8745"/>
                  <a:pt x="4001" y="8745"/>
                </a:cubicBezTo>
                <a:lnTo>
                  <a:pt x="4298" y="8745"/>
                </a:lnTo>
                <a:lnTo>
                  <a:pt x="2679" y="10758"/>
                </a:lnTo>
                <a:cubicBezTo>
                  <a:pt x="2584" y="10865"/>
                  <a:pt x="2667" y="11019"/>
                  <a:pt x="2810" y="11019"/>
                </a:cubicBezTo>
                <a:cubicBezTo>
                  <a:pt x="2858" y="11019"/>
                  <a:pt x="2905" y="11008"/>
                  <a:pt x="2941" y="10960"/>
                </a:cubicBezTo>
                <a:lnTo>
                  <a:pt x="4727" y="8745"/>
                </a:lnTo>
                <a:lnTo>
                  <a:pt x="5596" y="8745"/>
                </a:lnTo>
                <a:lnTo>
                  <a:pt x="5596" y="10865"/>
                </a:lnTo>
                <a:cubicBezTo>
                  <a:pt x="5596" y="10948"/>
                  <a:pt x="5667" y="11019"/>
                  <a:pt x="5763" y="11019"/>
                </a:cubicBezTo>
                <a:cubicBezTo>
                  <a:pt x="5846" y="11019"/>
                  <a:pt x="5918" y="10948"/>
                  <a:pt x="5918" y="10865"/>
                </a:cubicBezTo>
                <a:lnTo>
                  <a:pt x="5918" y="8745"/>
                </a:lnTo>
                <a:lnTo>
                  <a:pt x="6787" y="8745"/>
                </a:lnTo>
                <a:lnTo>
                  <a:pt x="8573" y="10960"/>
                </a:lnTo>
                <a:cubicBezTo>
                  <a:pt x="8607" y="11009"/>
                  <a:pt x="8658" y="11033"/>
                  <a:pt x="8706" y="11033"/>
                </a:cubicBezTo>
                <a:cubicBezTo>
                  <a:pt x="8741" y="11033"/>
                  <a:pt x="8774" y="11020"/>
                  <a:pt x="8799" y="10996"/>
                </a:cubicBezTo>
                <a:cubicBezTo>
                  <a:pt x="8870" y="10936"/>
                  <a:pt x="8870" y="10829"/>
                  <a:pt x="8823" y="10769"/>
                </a:cubicBezTo>
                <a:lnTo>
                  <a:pt x="7203" y="8757"/>
                </a:lnTo>
                <a:lnTo>
                  <a:pt x="7501" y="8757"/>
                </a:lnTo>
                <a:cubicBezTo>
                  <a:pt x="7799" y="8757"/>
                  <a:pt x="8049" y="8507"/>
                  <a:pt x="8049" y="8210"/>
                </a:cubicBezTo>
                <a:cubicBezTo>
                  <a:pt x="8049" y="7912"/>
                  <a:pt x="7799" y="7662"/>
                  <a:pt x="7501" y="7662"/>
                </a:cubicBezTo>
                <a:lnTo>
                  <a:pt x="7108" y="7662"/>
                </a:lnTo>
                <a:cubicBezTo>
                  <a:pt x="7025" y="7662"/>
                  <a:pt x="6953" y="7733"/>
                  <a:pt x="6953" y="7817"/>
                </a:cubicBezTo>
                <a:cubicBezTo>
                  <a:pt x="6953" y="7912"/>
                  <a:pt x="7025" y="7983"/>
                  <a:pt x="7108" y="7983"/>
                </a:cubicBezTo>
                <a:lnTo>
                  <a:pt x="7501" y="7983"/>
                </a:lnTo>
                <a:cubicBezTo>
                  <a:pt x="7620" y="7983"/>
                  <a:pt x="7727" y="8091"/>
                  <a:pt x="7727" y="8210"/>
                </a:cubicBezTo>
                <a:cubicBezTo>
                  <a:pt x="7727" y="8329"/>
                  <a:pt x="7620" y="8436"/>
                  <a:pt x="7501" y="8436"/>
                </a:cubicBezTo>
                <a:lnTo>
                  <a:pt x="4024" y="8436"/>
                </a:lnTo>
                <a:cubicBezTo>
                  <a:pt x="3905" y="8436"/>
                  <a:pt x="3798" y="8329"/>
                  <a:pt x="3798" y="8210"/>
                </a:cubicBezTo>
                <a:cubicBezTo>
                  <a:pt x="3798" y="8091"/>
                  <a:pt x="3905" y="7983"/>
                  <a:pt x="4024" y="7983"/>
                </a:cubicBezTo>
                <a:lnTo>
                  <a:pt x="6489" y="7983"/>
                </a:lnTo>
                <a:cubicBezTo>
                  <a:pt x="6584" y="7983"/>
                  <a:pt x="6656" y="7912"/>
                  <a:pt x="6656" y="7817"/>
                </a:cubicBezTo>
                <a:cubicBezTo>
                  <a:pt x="6656" y="7733"/>
                  <a:pt x="6584" y="7662"/>
                  <a:pt x="6489" y="7662"/>
                </a:cubicBezTo>
                <a:lnTo>
                  <a:pt x="5929" y="7662"/>
                </a:lnTo>
                <a:lnTo>
                  <a:pt x="5929" y="6876"/>
                </a:lnTo>
                <a:lnTo>
                  <a:pt x="6203" y="6876"/>
                </a:lnTo>
                <a:cubicBezTo>
                  <a:pt x="6727" y="6876"/>
                  <a:pt x="7144" y="6459"/>
                  <a:pt x="7144" y="5935"/>
                </a:cubicBezTo>
                <a:lnTo>
                  <a:pt x="7144" y="5531"/>
                </a:lnTo>
                <a:lnTo>
                  <a:pt x="7668" y="5650"/>
                </a:lnTo>
                <a:cubicBezTo>
                  <a:pt x="7713" y="5660"/>
                  <a:pt x="7758" y="5665"/>
                  <a:pt x="7803" y="5665"/>
                </a:cubicBezTo>
                <a:cubicBezTo>
                  <a:pt x="8075" y="5665"/>
                  <a:pt x="8322" y="5484"/>
                  <a:pt x="8394" y="5197"/>
                </a:cubicBezTo>
                <a:lnTo>
                  <a:pt x="8406" y="5126"/>
                </a:lnTo>
                <a:lnTo>
                  <a:pt x="9823" y="5519"/>
                </a:lnTo>
                <a:cubicBezTo>
                  <a:pt x="9763" y="5793"/>
                  <a:pt x="9930" y="6078"/>
                  <a:pt x="10228" y="6150"/>
                </a:cubicBezTo>
                <a:cubicBezTo>
                  <a:pt x="10279" y="6164"/>
                  <a:pt x="10331" y="6171"/>
                  <a:pt x="10382" y="6171"/>
                </a:cubicBezTo>
                <a:cubicBezTo>
                  <a:pt x="10622" y="6171"/>
                  <a:pt x="10835" y="6015"/>
                  <a:pt x="10894" y="5769"/>
                </a:cubicBezTo>
                <a:lnTo>
                  <a:pt x="11323" y="4185"/>
                </a:lnTo>
                <a:cubicBezTo>
                  <a:pt x="11406" y="3888"/>
                  <a:pt x="11240" y="3590"/>
                  <a:pt x="10942" y="3519"/>
                </a:cubicBezTo>
                <a:cubicBezTo>
                  <a:pt x="10897" y="3507"/>
                  <a:pt x="10852" y="3502"/>
                  <a:pt x="10807" y="3502"/>
                </a:cubicBezTo>
                <a:cubicBezTo>
                  <a:pt x="10568" y="3502"/>
                  <a:pt x="10345" y="3655"/>
                  <a:pt x="10275" y="3876"/>
                </a:cubicBezTo>
                <a:lnTo>
                  <a:pt x="8858" y="3495"/>
                </a:lnTo>
                <a:lnTo>
                  <a:pt x="8870" y="3411"/>
                </a:lnTo>
                <a:cubicBezTo>
                  <a:pt x="8966" y="3090"/>
                  <a:pt x="8775" y="2757"/>
                  <a:pt x="8454" y="2673"/>
                </a:cubicBezTo>
                <a:lnTo>
                  <a:pt x="5679" y="1792"/>
                </a:lnTo>
                <a:cubicBezTo>
                  <a:pt x="5663" y="1787"/>
                  <a:pt x="5646" y="1785"/>
                  <a:pt x="5629" y="1785"/>
                </a:cubicBezTo>
                <a:cubicBezTo>
                  <a:pt x="5561" y="1785"/>
                  <a:pt x="5496" y="1823"/>
                  <a:pt x="5477" y="1899"/>
                </a:cubicBezTo>
                <a:cubicBezTo>
                  <a:pt x="5453" y="1983"/>
                  <a:pt x="5489" y="2078"/>
                  <a:pt x="5584" y="2102"/>
                </a:cubicBezTo>
                <a:lnTo>
                  <a:pt x="8346" y="2983"/>
                </a:lnTo>
                <a:cubicBezTo>
                  <a:pt x="8501" y="3030"/>
                  <a:pt x="8585" y="3197"/>
                  <a:pt x="8549" y="3340"/>
                </a:cubicBezTo>
                <a:cubicBezTo>
                  <a:pt x="8049" y="5162"/>
                  <a:pt x="8144" y="4816"/>
                  <a:pt x="8073" y="5126"/>
                </a:cubicBezTo>
                <a:cubicBezTo>
                  <a:pt x="8030" y="5263"/>
                  <a:pt x="7904" y="5344"/>
                  <a:pt x="7776" y="5344"/>
                </a:cubicBezTo>
                <a:cubicBezTo>
                  <a:pt x="7760" y="5344"/>
                  <a:pt x="7743" y="5343"/>
                  <a:pt x="7727" y="5340"/>
                </a:cubicBezTo>
                <a:lnTo>
                  <a:pt x="2393" y="4161"/>
                </a:lnTo>
                <a:lnTo>
                  <a:pt x="3155" y="1352"/>
                </a:lnTo>
                <a:lnTo>
                  <a:pt x="4977" y="1923"/>
                </a:lnTo>
                <a:cubicBezTo>
                  <a:pt x="4996" y="1931"/>
                  <a:pt x="5016" y="1935"/>
                  <a:pt x="5035" y="1935"/>
                </a:cubicBezTo>
                <a:cubicBezTo>
                  <a:pt x="5100" y="1935"/>
                  <a:pt x="5161" y="1892"/>
                  <a:pt x="5179" y="1828"/>
                </a:cubicBezTo>
                <a:cubicBezTo>
                  <a:pt x="5203" y="1733"/>
                  <a:pt x="5167" y="1649"/>
                  <a:pt x="5072" y="1614"/>
                </a:cubicBezTo>
                <a:lnTo>
                  <a:pt x="3239" y="1030"/>
                </a:lnTo>
                <a:cubicBezTo>
                  <a:pt x="3262" y="935"/>
                  <a:pt x="3405" y="661"/>
                  <a:pt x="3227" y="340"/>
                </a:cubicBezTo>
                <a:cubicBezTo>
                  <a:pt x="3095" y="109"/>
                  <a:pt x="2869" y="0"/>
                  <a:pt x="264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8" name="Google Shape;248;p46"/>
          <p:cNvGrpSpPr/>
          <p:nvPr/>
        </p:nvGrpSpPr>
        <p:grpSpPr>
          <a:xfrm>
            <a:off x="4408944" y="2017503"/>
            <a:ext cx="326106" cy="423908"/>
            <a:chOff x="3990517" y="3354173"/>
            <a:chExt cx="279559" cy="363402"/>
          </a:xfrm>
        </p:grpSpPr>
        <p:sp>
          <p:nvSpPr>
            <p:cNvPr id="249" name="Google Shape;249;p46"/>
            <p:cNvSpPr/>
            <p:nvPr/>
          </p:nvSpPr>
          <p:spPr>
            <a:xfrm>
              <a:off x="3990517" y="3354173"/>
              <a:ext cx="279559" cy="363402"/>
            </a:xfrm>
            <a:custGeom>
              <a:avLst/>
              <a:gdLst/>
              <a:ahLst/>
              <a:cxnLst/>
              <a:rect l="l" t="t" r="r" b="b"/>
              <a:pathLst>
                <a:path w="8776" h="11408" extrusionOk="0">
                  <a:moveTo>
                    <a:pt x="6322" y="346"/>
                  </a:moveTo>
                  <a:lnTo>
                    <a:pt x="6322" y="715"/>
                  </a:lnTo>
                  <a:lnTo>
                    <a:pt x="5537" y="715"/>
                  </a:lnTo>
                  <a:lnTo>
                    <a:pt x="5537" y="346"/>
                  </a:lnTo>
                  <a:close/>
                  <a:moveTo>
                    <a:pt x="6692" y="1049"/>
                  </a:moveTo>
                  <a:lnTo>
                    <a:pt x="6692" y="5121"/>
                  </a:lnTo>
                  <a:lnTo>
                    <a:pt x="5179" y="5121"/>
                  </a:lnTo>
                  <a:lnTo>
                    <a:pt x="5179" y="1049"/>
                  </a:lnTo>
                  <a:close/>
                  <a:moveTo>
                    <a:pt x="5763" y="5466"/>
                  </a:moveTo>
                  <a:lnTo>
                    <a:pt x="5763" y="6014"/>
                  </a:lnTo>
                  <a:lnTo>
                    <a:pt x="5465" y="6014"/>
                  </a:lnTo>
                  <a:lnTo>
                    <a:pt x="5465" y="5466"/>
                  </a:lnTo>
                  <a:close/>
                  <a:moveTo>
                    <a:pt x="6394" y="5466"/>
                  </a:moveTo>
                  <a:lnTo>
                    <a:pt x="6394" y="6633"/>
                  </a:lnTo>
                  <a:lnTo>
                    <a:pt x="6096" y="6633"/>
                  </a:lnTo>
                  <a:lnTo>
                    <a:pt x="6096" y="5466"/>
                  </a:lnTo>
                  <a:close/>
                  <a:moveTo>
                    <a:pt x="6953" y="8038"/>
                  </a:moveTo>
                  <a:cubicBezTo>
                    <a:pt x="7168" y="8038"/>
                    <a:pt x="7346" y="8216"/>
                    <a:pt x="7346" y="8443"/>
                  </a:cubicBezTo>
                  <a:cubicBezTo>
                    <a:pt x="7346" y="8669"/>
                    <a:pt x="7168" y="8847"/>
                    <a:pt x="6953" y="8847"/>
                  </a:cubicBezTo>
                  <a:lnTo>
                    <a:pt x="4584" y="8847"/>
                  </a:lnTo>
                  <a:lnTo>
                    <a:pt x="4584" y="8038"/>
                  </a:lnTo>
                  <a:close/>
                  <a:moveTo>
                    <a:pt x="6549" y="9193"/>
                  </a:moveTo>
                  <a:cubicBezTo>
                    <a:pt x="6537" y="9502"/>
                    <a:pt x="6275" y="9740"/>
                    <a:pt x="5965" y="9740"/>
                  </a:cubicBezTo>
                  <a:lnTo>
                    <a:pt x="4584" y="9740"/>
                  </a:lnTo>
                  <a:lnTo>
                    <a:pt x="4584" y="9193"/>
                  </a:lnTo>
                  <a:close/>
                  <a:moveTo>
                    <a:pt x="5882" y="10086"/>
                  </a:moveTo>
                  <a:lnTo>
                    <a:pt x="5882" y="10359"/>
                  </a:lnTo>
                  <a:lnTo>
                    <a:pt x="4584" y="10359"/>
                  </a:lnTo>
                  <a:lnTo>
                    <a:pt x="4584" y="10086"/>
                  </a:lnTo>
                  <a:close/>
                  <a:moveTo>
                    <a:pt x="4953" y="1"/>
                  </a:moveTo>
                  <a:cubicBezTo>
                    <a:pt x="4870" y="1"/>
                    <a:pt x="4787" y="72"/>
                    <a:pt x="4787" y="168"/>
                  </a:cubicBezTo>
                  <a:cubicBezTo>
                    <a:pt x="4787" y="263"/>
                    <a:pt x="4870" y="334"/>
                    <a:pt x="4953" y="334"/>
                  </a:cubicBezTo>
                  <a:lnTo>
                    <a:pt x="5144" y="334"/>
                  </a:lnTo>
                  <a:lnTo>
                    <a:pt x="5144" y="703"/>
                  </a:lnTo>
                  <a:lnTo>
                    <a:pt x="4953" y="703"/>
                  </a:lnTo>
                  <a:cubicBezTo>
                    <a:pt x="4870" y="703"/>
                    <a:pt x="4787" y="775"/>
                    <a:pt x="4787" y="870"/>
                  </a:cubicBezTo>
                  <a:lnTo>
                    <a:pt x="4787" y="1334"/>
                  </a:lnTo>
                  <a:lnTo>
                    <a:pt x="4370" y="1334"/>
                  </a:lnTo>
                  <a:cubicBezTo>
                    <a:pt x="3644" y="1334"/>
                    <a:pt x="2929" y="1513"/>
                    <a:pt x="2310" y="1846"/>
                  </a:cubicBezTo>
                  <a:cubicBezTo>
                    <a:pt x="2215" y="1894"/>
                    <a:pt x="2191" y="2001"/>
                    <a:pt x="2227" y="2073"/>
                  </a:cubicBezTo>
                  <a:cubicBezTo>
                    <a:pt x="2262" y="2132"/>
                    <a:pt x="2322" y="2168"/>
                    <a:pt x="2381" y="2168"/>
                  </a:cubicBezTo>
                  <a:cubicBezTo>
                    <a:pt x="2405" y="2168"/>
                    <a:pt x="2441" y="2168"/>
                    <a:pt x="2453" y="2144"/>
                  </a:cubicBezTo>
                  <a:cubicBezTo>
                    <a:pt x="3036" y="1835"/>
                    <a:pt x="3691" y="1668"/>
                    <a:pt x="4358" y="1668"/>
                  </a:cubicBezTo>
                  <a:lnTo>
                    <a:pt x="4775" y="1668"/>
                  </a:lnTo>
                  <a:lnTo>
                    <a:pt x="4775" y="3382"/>
                  </a:lnTo>
                  <a:lnTo>
                    <a:pt x="4358" y="3382"/>
                  </a:lnTo>
                  <a:cubicBezTo>
                    <a:pt x="3060" y="3382"/>
                    <a:pt x="2024" y="4430"/>
                    <a:pt x="2024" y="5716"/>
                  </a:cubicBezTo>
                  <a:cubicBezTo>
                    <a:pt x="2024" y="6954"/>
                    <a:pt x="2977" y="7966"/>
                    <a:pt x="4191" y="8038"/>
                  </a:cubicBezTo>
                  <a:lnTo>
                    <a:pt x="4191" y="9740"/>
                  </a:lnTo>
                  <a:cubicBezTo>
                    <a:pt x="2048" y="9645"/>
                    <a:pt x="346" y="7883"/>
                    <a:pt x="346" y="5716"/>
                  </a:cubicBezTo>
                  <a:cubicBezTo>
                    <a:pt x="346" y="4454"/>
                    <a:pt x="917" y="3299"/>
                    <a:pt x="1917" y="2525"/>
                  </a:cubicBezTo>
                  <a:cubicBezTo>
                    <a:pt x="1989" y="2466"/>
                    <a:pt x="2012" y="2358"/>
                    <a:pt x="1953" y="2287"/>
                  </a:cubicBezTo>
                  <a:cubicBezTo>
                    <a:pt x="1918" y="2238"/>
                    <a:pt x="1867" y="2214"/>
                    <a:pt x="1817" y="2214"/>
                  </a:cubicBezTo>
                  <a:cubicBezTo>
                    <a:pt x="1780" y="2214"/>
                    <a:pt x="1744" y="2226"/>
                    <a:pt x="1715" y="2251"/>
                  </a:cubicBezTo>
                  <a:cubicBezTo>
                    <a:pt x="1191" y="2656"/>
                    <a:pt x="762" y="3180"/>
                    <a:pt x="465" y="3751"/>
                  </a:cubicBezTo>
                  <a:cubicBezTo>
                    <a:pt x="143" y="4371"/>
                    <a:pt x="0" y="5037"/>
                    <a:pt x="0" y="5716"/>
                  </a:cubicBezTo>
                  <a:cubicBezTo>
                    <a:pt x="0" y="8073"/>
                    <a:pt x="1858" y="9990"/>
                    <a:pt x="4191" y="10086"/>
                  </a:cubicBezTo>
                  <a:lnTo>
                    <a:pt x="4191" y="10359"/>
                  </a:lnTo>
                  <a:lnTo>
                    <a:pt x="2036" y="10359"/>
                  </a:lnTo>
                  <a:cubicBezTo>
                    <a:pt x="1739" y="10359"/>
                    <a:pt x="1512" y="10598"/>
                    <a:pt x="1512" y="10883"/>
                  </a:cubicBezTo>
                  <a:cubicBezTo>
                    <a:pt x="1512" y="11181"/>
                    <a:pt x="1750" y="11407"/>
                    <a:pt x="2036" y="11407"/>
                  </a:cubicBezTo>
                  <a:lnTo>
                    <a:pt x="8263" y="11407"/>
                  </a:lnTo>
                  <a:cubicBezTo>
                    <a:pt x="8561" y="11407"/>
                    <a:pt x="8775" y="11169"/>
                    <a:pt x="8775" y="10883"/>
                  </a:cubicBezTo>
                  <a:cubicBezTo>
                    <a:pt x="8775" y="10598"/>
                    <a:pt x="8537" y="10359"/>
                    <a:pt x="8263" y="10359"/>
                  </a:cubicBezTo>
                  <a:lnTo>
                    <a:pt x="7465" y="10359"/>
                  </a:lnTo>
                  <a:cubicBezTo>
                    <a:pt x="7382" y="10359"/>
                    <a:pt x="7311" y="10443"/>
                    <a:pt x="7311" y="10526"/>
                  </a:cubicBezTo>
                  <a:cubicBezTo>
                    <a:pt x="7311" y="10621"/>
                    <a:pt x="7382" y="10693"/>
                    <a:pt x="7465" y="10693"/>
                  </a:cubicBezTo>
                  <a:lnTo>
                    <a:pt x="8263" y="10693"/>
                  </a:lnTo>
                  <a:cubicBezTo>
                    <a:pt x="8358" y="10693"/>
                    <a:pt x="8454" y="10776"/>
                    <a:pt x="8454" y="10883"/>
                  </a:cubicBezTo>
                  <a:cubicBezTo>
                    <a:pt x="8454" y="10990"/>
                    <a:pt x="8358" y="11074"/>
                    <a:pt x="8263" y="11074"/>
                  </a:cubicBezTo>
                  <a:lnTo>
                    <a:pt x="2084" y="11074"/>
                  </a:lnTo>
                  <a:cubicBezTo>
                    <a:pt x="1977" y="11074"/>
                    <a:pt x="1893" y="10990"/>
                    <a:pt x="1893" y="10883"/>
                  </a:cubicBezTo>
                  <a:cubicBezTo>
                    <a:pt x="1893" y="10776"/>
                    <a:pt x="1977" y="10693"/>
                    <a:pt x="2084" y="10693"/>
                  </a:cubicBezTo>
                  <a:lnTo>
                    <a:pt x="6787" y="10693"/>
                  </a:lnTo>
                  <a:cubicBezTo>
                    <a:pt x="6870" y="10693"/>
                    <a:pt x="6953" y="10621"/>
                    <a:pt x="6953" y="10526"/>
                  </a:cubicBezTo>
                  <a:cubicBezTo>
                    <a:pt x="6953" y="10443"/>
                    <a:pt x="6870" y="10359"/>
                    <a:pt x="6787" y="10359"/>
                  </a:cubicBezTo>
                  <a:lnTo>
                    <a:pt x="6203" y="10359"/>
                  </a:lnTo>
                  <a:lnTo>
                    <a:pt x="6203" y="10050"/>
                  </a:lnTo>
                  <a:cubicBezTo>
                    <a:pt x="6596" y="9943"/>
                    <a:pt x="6870" y="9609"/>
                    <a:pt x="6870" y="9193"/>
                  </a:cubicBezTo>
                  <a:lnTo>
                    <a:pt x="6930" y="9193"/>
                  </a:lnTo>
                  <a:cubicBezTo>
                    <a:pt x="7334" y="9193"/>
                    <a:pt x="7680" y="8859"/>
                    <a:pt x="7680" y="8443"/>
                  </a:cubicBezTo>
                  <a:cubicBezTo>
                    <a:pt x="7680" y="8038"/>
                    <a:pt x="7346" y="7704"/>
                    <a:pt x="6930" y="7704"/>
                  </a:cubicBezTo>
                  <a:lnTo>
                    <a:pt x="4406" y="7704"/>
                  </a:lnTo>
                  <a:cubicBezTo>
                    <a:pt x="3298" y="7704"/>
                    <a:pt x="2405" y="6811"/>
                    <a:pt x="2405" y="5704"/>
                  </a:cubicBezTo>
                  <a:cubicBezTo>
                    <a:pt x="2405" y="4609"/>
                    <a:pt x="3298" y="3716"/>
                    <a:pt x="4406" y="3716"/>
                  </a:cubicBezTo>
                  <a:lnTo>
                    <a:pt x="4822" y="3716"/>
                  </a:lnTo>
                  <a:lnTo>
                    <a:pt x="4822" y="5287"/>
                  </a:lnTo>
                  <a:cubicBezTo>
                    <a:pt x="4822" y="5383"/>
                    <a:pt x="4894" y="5454"/>
                    <a:pt x="4989" y="5454"/>
                  </a:cubicBezTo>
                  <a:lnTo>
                    <a:pt x="5108" y="5454"/>
                  </a:lnTo>
                  <a:lnTo>
                    <a:pt x="5108" y="6180"/>
                  </a:lnTo>
                  <a:cubicBezTo>
                    <a:pt x="5108" y="6276"/>
                    <a:pt x="5179" y="6347"/>
                    <a:pt x="5263" y="6347"/>
                  </a:cubicBezTo>
                  <a:lnTo>
                    <a:pt x="5727" y="6347"/>
                  </a:lnTo>
                  <a:lnTo>
                    <a:pt x="5727" y="6788"/>
                  </a:lnTo>
                  <a:cubicBezTo>
                    <a:pt x="5727" y="6883"/>
                    <a:pt x="5799" y="6954"/>
                    <a:pt x="5894" y="6954"/>
                  </a:cubicBezTo>
                  <a:lnTo>
                    <a:pt x="6537" y="6954"/>
                  </a:lnTo>
                  <a:cubicBezTo>
                    <a:pt x="6620" y="6954"/>
                    <a:pt x="6692" y="6883"/>
                    <a:pt x="6692" y="6788"/>
                  </a:cubicBezTo>
                  <a:lnTo>
                    <a:pt x="6692" y="5454"/>
                  </a:lnTo>
                  <a:lnTo>
                    <a:pt x="6811" y="5454"/>
                  </a:lnTo>
                  <a:cubicBezTo>
                    <a:pt x="6906" y="5454"/>
                    <a:pt x="6977" y="5383"/>
                    <a:pt x="6977" y="5287"/>
                  </a:cubicBezTo>
                  <a:lnTo>
                    <a:pt x="6977" y="870"/>
                  </a:lnTo>
                  <a:cubicBezTo>
                    <a:pt x="6977" y="775"/>
                    <a:pt x="6906" y="703"/>
                    <a:pt x="6811" y="703"/>
                  </a:cubicBezTo>
                  <a:lnTo>
                    <a:pt x="6620" y="703"/>
                  </a:lnTo>
                  <a:lnTo>
                    <a:pt x="6620" y="334"/>
                  </a:lnTo>
                  <a:lnTo>
                    <a:pt x="6811" y="334"/>
                  </a:lnTo>
                  <a:cubicBezTo>
                    <a:pt x="6906" y="334"/>
                    <a:pt x="6977" y="263"/>
                    <a:pt x="6977" y="168"/>
                  </a:cubicBezTo>
                  <a:cubicBezTo>
                    <a:pt x="6977" y="72"/>
                    <a:pt x="6906" y="1"/>
                    <a:pt x="681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46"/>
            <p:cNvSpPr/>
            <p:nvPr/>
          </p:nvSpPr>
          <p:spPr>
            <a:xfrm>
              <a:off x="4102009" y="3418680"/>
              <a:ext cx="36824" cy="37175"/>
            </a:xfrm>
            <a:custGeom>
              <a:avLst/>
              <a:gdLst/>
              <a:ahLst/>
              <a:cxnLst/>
              <a:rect l="l" t="t" r="r" b="b"/>
              <a:pathLst>
                <a:path w="1156" h="1167" extrusionOk="0">
                  <a:moveTo>
                    <a:pt x="572" y="345"/>
                  </a:moveTo>
                  <a:cubicBezTo>
                    <a:pt x="715" y="345"/>
                    <a:pt x="810" y="452"/>
                    <a:pt x="810" y="583"/>
                  </a:cubicBezTo>
                  <a:cubicBezTo>
                    <a:pt x="810" y="714"/>
                    <a:pt x="715" y="822"/>
                    <a:pt x="572" y="822"/>
                  </a:cubicBezTo>
                  <a:cubicBezTo>
                    <a:pt x="441" y="822"/>
                    <a:pt x="334" y="714"/>
                    <a:pt x="334" y="583"/>
                  </a:cubicBezTo>
                  <a:cubicBezTo>
                    <a:pt x="334" y="452"/>
                    <a:pt x="441" y="345"/>
                    <a:pt x="572" y="345"/>
                  </a:cubicBezTo>
                  <a:close/>
                  <a:moveTo>
                    <a:pt x="572" y="0"/>
                  </a:moveTo>
                  <a:cubicBezTo>
                    <a:pt x="263" y="0"/>
                    <a:pt x="1" y="262"/>
                    <a:pt x="1" y="583"/>
                  </a:cubicBezTo>
                  <a:cubicBezTo>
                    <a:pt x="1" y="893"/>
                    <a:pt x="251" y="1167"/>
                    <a:pt x="572" y="1167"/>
                  </a:cubicBezTo>
                  <a:cubicBezTo>
                    <a:pt x="894" y="1167"/>
                    <a:pt x="1156" y="893"/>
                    <a:pt x="1156" y="583"/>
                  </a:cubicBezTo>
                  <a:cubicBezTo>
                    <a:pt x="1156" y="274"/>
                    <a:pt x="906" y="0"/>
                    <a:pt x="57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46"/>
            <p:cNvSpPr/>
            <p:nvPr/>
          </p:nvSpPr>
          <p:spPr>
            <a:xfrm>
              <a:off x="4083820" y="3615129"/>
              <a:ext cx="37175" cy="36824"/>
            </a:xfrm>
            <a:custGeom>
              <a:avLst/>
              <a:gdLst/>
              <a:ahLst/>
              <a:cxnLst/>
              <a:rect l="l" t="t" r="r" b="b"/>
              <a:pathLst>
                <a:path w="1167" h="1156" extrusionOk="0">
                  <a:moveTo>
                    <a:pt x="584" y="346"/>
                  </a:moveTo>
                  <a:cubicBezTo>
                    <a:pt x="715" y="346"/>
                    <a:pt x="822" y="441"/>
                    <a:pt x="822" y="584"/>
                  </a:cubicBezTo>
                  <a:cubicBezTo>
                    <a:pt x="822" y="715"/>
                    <a:pt x="715" y="822"/>
                    <a:pt x="584" y="822"/>
                  </a:cubicBezTo>
                  <a:cubicBezTo>
                    <a:pt x="453" y="822"/>
                    <a:pt x="345" y="715"/>
                    <a:pt x="345" y="584"/>
                  </a:cubicBezTo>
                  <a:cubicBezTo>
                    <a:pt x="345" y="441"/>
                    <a:pt x="453" y="346"/>
                    <a:pt x="584" y="346"/>
                  </a:cubicBezTo>
                  <a:close/>
                  <a:moveTo>
                    <a:pt x="584" y="0"/>
                  </a:moveTo>
                  <a:cubicBezTo>
                    <a:pt x="274" y="0"/>
                    <a:pt x="0" y="251"/>
                    <a:pt x="0" y="584"/>
                  </a:cubicBezTo>
                  <a:cubicBezTo>
                    <a:pt x="0" y="905"/>
                    <a:pt x="250" y="1155"/>
                    <a:pt x="584" y="1155"/>
                  </a:cubicBezTo>
                  <a:cubicBezTo>
                    <a:pt x="905" y="1155"/>
                    <a:pt x="1167" y="893"/>
                    <a:pt x="1167" y="584"/>
                  </a:cubicBezTo>
                  <a:cubicBezTo>
                    <a:pt x="1167" y="262"/>
                    <a:pt x="905" y="0"/>
                    <a:pt x="58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8" name="Google Shape;267;p48">
            <a:extLst>
              <a:ext uri="{FF2B5EF4-FFF2-40B4-BE49-F238E27FC236}">
                <a16:creationId xmlns:a16="http://schemas.microsoft.com/office/drawing/2014/main" id="{EA3BC6AD-4B0C-A06D-AC02-E258FA3E606A}"/>
              </a:ext>
            </a:extLst>
          </p:cNvPr>
          <p:cNvCxnSpPr>
            <a:cxnSpLocks/>
          </p:cNvCxnSpPr>
          <p:nvPr/>
        </p:nvCxnSpPr>
        <p:spPr>
          <a:xfrm>
            <a:off x="4122389" y="354345"/>
            <a:ext cx="0" cy="3935126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12" name="Imagem 11">
            <a:extLst>
              <a:ext uri="{FF2B5EF4-FFF2-40B4-BE49-F238E27FC236}">
                <a16:creationId xmlns:a16="http://schemas.microsoft.com/office/drawing/2014/main" id="{ADB8A59A-D94C-7105-3B1E-93222BA3827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280331" y="217846"/>
            <a:ext cx="4486365" cy="4822423"/>
          </a:xfrm>
          <a:prstGeom prst="rect">
            <a:avLst/>
          </a:prstGeom>
        </p:spPr>
      </p:pic>
      <p:cxnSp>
        <p:nvCxnSpPr>
          <p:cNvPr id="3" name="Google Shape;281;p50">
            <a:extLst>
              <a:ext uri="{FF2B5EF4-FFF2-40B4-BE49-F238E27FC236}">
                <a16:creationId xmlns:a16="http://schemas.microsoft.com/office/drawing/2014/main" id="{F9A57954-68F2-8CA6-0928-10CBDC9D340C}"/>
              </a:ext>
            </a:extLst>
          </p:cNvPr>
          <p:cNvCxnSpPr>
            <a:cxnSpLocks/>
          </p:cNvCxnSpPr>
          <p:nvPr/>
        </p:nvCxnSpPr>
        <p:spPr>
          <a:xfrm>
            <a:off x="311038" y="3351576"/>
            <a:ext cx="2873969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5" name="Google Shape;233;p46">
            <a:extLst>
              <a:ext uri="{FF2B5EF4-FFF2-40B4-BE49-F238E27FC236}">
                <a16:creationId xmlns:a16="http://schemas.microsoft.com/office/drawing/2014/main" id="{FF63264B-1AEE-6C30-CAA7-FEE428320CE9}"/>
              </a:ext>
            </a:extLst>
          </p:cNvPr>
          <p:cNvSpPr txBox="1">
            <a:spLocks/>
          </p:cNvSpPr>
          <p:nvPr/>
        </p:nvSpPr>
        <p:spPr>
          <a:xfrm>
            <a:off x="49144" y="3351576"/>
            <a:ext cx="4148138" cy="480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pt-PT">
                <a:solidFill>
                  <a:schemeClr val="bg1"/>
                </a:solidFill>
              </a:rPr>
              <a:t>Tecnologias Utilizadas</a:t>
            </a:r>
          </a:p>
        </p:txBody>
      </p:sp>
      <p:pic>
        <p:nvPicPr>
          <p:cNvPr id="7" name="Imagem 6" descr="Uma imagem com clipart, Gráficos, símbolo, design&#10;&#10;Descrição gerada automaticamente">
            <a:extLst>
              <a:ext uri="{FF2B5EF4-FFF2-40B4-BE49-F238E27FC236}">
                <a16:creationId xmlns:a16="http://schemas.microsoft.com/office/drawing/2014/main" id="{4B4B1384-08B6-6607-C71C-F5B46FD3D2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264" y="3925698"/>
            <a:ext cx="835554" cy="862013"/>
          </a:xfrm>
          <a:prstGeom prst="rect">
            <a:avLst/>
          </a:prstGeom>
        </p:spPr>
      </p:pic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2D96B956-3537-BBD3-FA7A-CE24DFC636E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pt-PT"/>
              <a:t>SIG2E</a:t>
            </a:r>
          </a:p>
        </p:txBody>
      </p:sp>
      <p:sp>
        <p:nvSpPr>
          <p:cNvPr id="8" name="Marcador de Posição do Número do Diapositivo 7">
            <a:extLst>
              <a:ext uri="{FF2B5EF4-FFF2-40B4-BE49-F238E27FC236}">
                <a16:creationId xmlns:a16="http://schemas.microsoft.com/office/drawing/2014/main" id="{14C8C4C3-3B79-5B81-F540-82511984A2F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CA3A339-D187-47DA-B1BA-506124EB6B90}" type="slidenum">
              <a:rPr lang="pt-PT" smtClean="0"/>
              <a:t>11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534589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3"/>
          <p:cNvSpPr txBox="1">
            <a:spLocks noGrp="1"/>
          </p:cNvSpPr>
          <p:nvPr>
            <p:ph type="title"/>
          </p:nvPr>
        </p:nvSpPr>
        <p:spPr>
          <a:xfrm>
            <a:off x="3897483" y="3287500"/>
            <a:ext cx="5180363" cy="93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>
                <a:solidFill>
                  <a:schemeClr val="tx2"/>
                </a:solidFill>
              </a:rPr>
              <a:t>Servidor</a:t>
            </a:r>
          </a:p>
        </p:txBody>
      </p:sp>
      <p:sp>
        <p:nvSpPr>
          <p:cNvPr id="207" name="Google Shape;207;p43"/>
          <p:cNvSpPr txBox="1">
            <a:spLocks noGrp="1"/>
          </p:cNvSpPr>
          <p:nvPr>
            <p:ph type="title" idx="2"/>
          </p:nvPr>
        </p:nvSpPr>
        <p:spPr>
          <a:xfrm>
            <a:off x="1185422" y="3287500"/>
            <a:ext cx="2412900" cy="93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3.2</a:t>
            </a:r>
            <a:endParaRPr dirty="0"/>
          </a:p>
        </p:txBody>
      </p:sp>
      <p:cxnSp>
        <p:nvCxnSpPr>
          <p:cNvPr id="209" name="Google Shape;209;p43"/>
          <p:cNvCxnSpPr>
            <a:cxnSpLocks/>
          </p:cNvCxnSpPr>
          <p:nvPr/>
        </p:nvCxnSpPr>
        <p:spPr>
          <a:xfrm>
            <a:off x="3747902" y="3253297"/>
            <a:ext cx="0" cy="999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B52CF1D8-195E-6BD2-7C67-9B831057F9D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pt-PT"/>
              <a:t>SIG2E</a:t>
            </a:r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574C42C6-1DFB-EDF7-D056-24C4801A87C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CA3A339-D187-47DA-B1BA-506124EB6B90}" type="slidenum">
              <a:rPr lang="pt-PT" smtClean="0"/>
              <a:t>12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0143220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6"/>
          <p:cNvSpPr txBox="1">
            <a:spLocks noGrp="1"/>
          </p:cNvSpPr>
          <p:nvPr>
            <p:ph type="title" idx="4"/>
          </p:nvPr>
        </p:nvSpPr>
        <p:spPr>
          <a:xfrm>
            <a:off x="0" y="1677521"/>
            <a:ext cx="4874970" cy="5648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bg1"/>
                </a:solidFill>
              </a:rPr>
              <a:t>Tecnologias Utilizadas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ADB8A59A-D94C-7105-3B1E-93222BA3827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181746" y="1789863"/>
            <a:ext cx="1116174" cy="2455582"/>
          </a:xfrm>
          <a:prstGeom prst="rect">
            <a:avLst/>
          </a:prstGeom>
        </p:spPr>
      </p:pic>
      <p:pic>
        <p:nvPicPr>
          <p:cNvPr id="3" name="Imagem 2" descr="Uma imagem com captura de ecrã, Gráficos, design&#10;&#10;Descrição gerada automaticamente">
            <a:extLst>
              <a:ext uri="{FF2B5EF4-FFF2-40B4-BE49-F238E27FC236}">
                <a16:creationId xmlns:a16="http://schemas.microsoft.com/office/drawing/2014/main" id="{E72B160A-CC7F-D957-FC1A-D60BD2C22F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4615" y="2285166"/>
            <a:ext cx="1007008" cy="616006"/>
          </a:xfrm>
          <a:prstGeom prst="rect">
            <a:avLst/>
          </a:prstGeom>
        </p:spPr>
      </p:pic>
      <p:pic>
        <p:nvPicPr>
          <p:cNvPr id="8" name="Imagem 7" descr="Uma imagem com Gráficos, logótipo, círculo, Tipo de letra&#10;&#10;Descrição gerada automaticamente">
            <a:extLst>
              <a:ext uri="{FF2B5EF4-FFF2-40B4-BE49-F238E27FC236}">
                <a16:creationId xmlns:a16="http://schemas.microsoft.com/office/drawing/2014/main" id="{A825E094-C9BD-7E24-724B-9F7803C368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62255" y="2270284"/>
            <a:ext cx="695326" cy="695326"/>
          </a:xfrm>
          <a:prstGeom prst="rect">
            <a:avLst/>
          </a:prstGeom>
        </p:spPr>
      </p:pic>
      <p:cxnSp>
        <p:nvCxnSpPr>
          <p:cNvPr id="14" name="Google Shape;281;p50">
            <a:extLst>
              <a:ext uri="{FF2B5EF4-FFF2-40B4-BE49-F238E27FC236}">
                <a16:creationId xmlns:a16="http://schemas.microsoft.com/office/drawing/2014/main" id="{27B5E61F-865B-150B-80D5-D051AD955268}"/>
              </a:ext>
            </a:extLst>
          </p:cNvPr>
          <p:cNvCxnSpPr>
            <a:cxnSpLocks/>
          </p:cNvCxnSpPr>
          <p:nvPr/>
        </p:nvCxnSpPr>
        <p:spPr>
          <a:xfrm>
            <a:off x="688382" y="1705476"/>
            <a:ext cx="3530921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19" name="Google Shape;281;p50">
            <a:extLst>
              <a:ext uri="{FF2B5EF4-FFF2-40B4-BE49-F238E27FC236}">
                <a16:creationId xmlns:a16="http://schemas.microsoft.com/office/drawing/2014/main" id="{D8419C57-1299-84CD-71EE-2CC4095CE259}"/>
              </a:ext>
            </a:extLst>
          </p:cNvPr>
          <p:cNvCxnSpPr>
            <a:cxnSpLocks/>
          </p:cNvCxnSpPr>
          <p:nvPr/>
        </p:nvCxnSpPr>
        <p:spPr>
          <a:xfrm>
            <a:off x="4811428" y="1068593"/>
            <a:ext cx="3456273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0" name="Google Shape;233;p46">
            <a:extLst>
              <a:ext uri="{FF2B5EF4-FFF2-40B4-BE49-F238E27FC236}">
                <a16:creationId xmlns:a16="http://schemas.microsoft.com/office/drawing/2014/main" id="{FD55CB83-DEDF-57B5-13D1-F1B19A48116C}"/>
              </a:ext>
            </a:extLst>
          </p:cNvPr>
          <p:cNvSpPr txBox="1">
            <a:spLocks/>
          </p:cNvSpPr>
          <p:nvPr/>
        </p:nvSpPr>
        <p:spPr>
          <a:xfrm>
            <a:off x="4269030" y="1068593"/>
            <a:ext cx="4874970" cy="564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pt-PT">
                <a:solidFill>
                  <a:schemeClr val="bg1"/>
                </a:solidFill>
              </a:rPr>
              <a:t>Estrutura</a:t>
            </a:r>
            <a:r>
              <a:rPr lang="pt-PT" dirty="0">
                <a:solidFill>
                  <a:schemeClr val="bg1"/>
                </a:solidFill>
              </a:rPr>
              <a:t> do Código</a:t>
            </a:r>
          </a:p>
        </p:txBody>
      </p:sp>
      <p:pic>
        <p:nvPicPr>
          <p:cNvPr id="9" name="Gráfico 8">
            <a:extLst>
              <a:ext uri="{FF2B5EF4-FFF2-40B4-BE49-F238E27FC236}">
                <a16:creationId xmlns:a16="http://schemas.microsoft.com/office/drawing/2014/main" id="{F8173F2F-62AB-4118-C828-F1254246316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567261" y="3122606"/>
            <a:ext cx="2244836" cy="918342"/>
          </a:xfrm>
          <a:prstGeom prst="rect">
            <a:avLst/>
          </a:prstGeom>
        </p:spPr>
      </p:pic>
      <p:sp>
        <p:nvSpPr>
          <p:cNvPr id="11" name="Marcador de Posição do Rodapé 10">
            <a:extLst>
              <a:ext uri="{FF2B5EF4-FFF2-40B4-BE49-F238E27FC236}">
                <a16:creationId xmlns:a16="http://schemas.microsoft.com/office/drawing/2014/main" id="{7470E497-1EE6-822B-D35C-ED30B227CDE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pt-PT"/>
              <a:t>SIG2E</a:t>
            </a:r>
          </a:p>
        </p:txBody>
      </p:sp>
      <p:sp>
        <p:nvSpPr>
          <p:cNvPr id="16" name="Marcador de Posição do Número do Diapositivo 15">
            <a:extLst>
              <a:ext uri="{FF2B5EF4-FFF2-40B4-BE49-F238E27FC236}">
                <a16:creationId xmlns:a16="http://schemas.microsoft.com/office/drawing/2014/main" id="{AB39E6A1-202C-DC92-C32C-6BF2BFB0E6B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CA3A339-D187-47DA-B1BA-506124EB6B90}" type="slidenum">
              <a:rPr lang="pt-PT" smtClean="0"/>
              <a:t>13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9134077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3"/>
          <p:cNvSpPr txBox="1">
            <a:spLocks noGrp="1"/>
          </p:cNvSpPr>
          <p:nvPr>
            <p:ph type="title"/>
          </p:nvPr>
        </p:nvSpPr>
        <p:spPr>
          <a:xfrm>
            <a:off x="3867768" y="3287500"/>
            <a:ext cx="5180363" cy="93149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>
                <a:solidFill>
                  <a:schemeClr val="tx2"/>
                </a:solidFill>
              </a:rPr>
              <a:t>API</a:t>
            </a:r>
          </a:p>
        </p:txBody>
      </p:sp>
      <p:sp>
        <p:nvSpPr>
          <p:cNvPr id="207" name="Google Shape;207;p43"/>
          <p:cNvSpPr txBox="1">
            <a:spLocks noGrp="1"/>
          </p:cNvSpPr>
          <p:nvPr>
            <p:ph type="title" idx="2"/>
          </p:nvPr>
        </p:nvSpPr>
        <p:spPr>
          <a:xfrm>
            <a:off x="1185433" y="3287500"/>
            <a:ext cx="2412900" cy="93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3.3</a:t>
            </a:r>
            <a:endParaRPr/>
          </a:p>
        </p:txBody>
      </p:sp>
      <p:cxnSp>
        <p:nvCxnSpPr>
          <p:cNvPr id="209" name="Google Shape;209;p43"/>
          <p:cNvCxnSpPr/>
          <p:nvPr/>
        </p:nvCxnSpPr>
        <p:spPr>
          <a:xfrm>
            <a:off x="3747913" y="3253297"/>
            <a:ext cx="0" cy="999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3" name="Marcador de Posição do Rodapé 2">
            <a:extLst>
              <a:ext uri="{FF2B5EF4-FFF2-40B4-BE49-F238E27FC236}">
                <a16:creationId xmlns:a16="http://schemas.microsoft.com/office/drawing/2014/main" id="{71C6DC92-EF34-431F-B4A7-2F36A72BC09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pt-PT"/>
              <a:t>SIG2E</a:t>
            </a:r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445AD97F-C558-6FDD-DE06-6DDA6EC29C3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CA3A339-D187-47DA-B1BA-506124EB6B90}" type="slidenum">
              <a:rPr lang="pt-PT" smtClean="0"/>
              <a:t>14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5462882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6"/>
          <p:cNvSpPr txBox="1">
            <a:spLocks noGrp="1"/>
          </p:cNvSpPr>
          <p:nvPr>
            <p:ph type="title" idx="4"/>
          </p:nvPr>
        </p:nvSpPr>
        <p:spPr>
          <a:xfrm>
            <a:off x="-579057" y="356906"/>
            <a:ext cx="4874970" cy="56224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Rotas da API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247" name="Google Shape;247;p46"/>
          <p:cNvSpPr/>
          <p:nvPr/>
        </p:nvSpPr>
        <p:spPr>
          <a:xfrm>
            <a:off x="6822551" y="2024450"/>
            <a:ext cx="423884" cy="409986"/>
          </a:xfrm>
          <a:custGeom>
            <a:avLst/>
            <a:gdLst/>
            <a:ahLst/>
            <a:cxnLst/>
            <a:rect l="l" t="t" r="r" b="b"/>
            <a:pathLst>
              <a:path w="11407" h="11033" extrusionOk="0">
                <a:moveTo>
                  <a:pt x="1698" y="1130"/>
                </a:moveTo>
                <a:cubicBezTo>
                  <a:pt x="1739" y="1130"/>
                  <a:pt x="1780" y="1133"/>
                  <a:pt x="1822" y="1137"/>
                </a:cubicBezTo>
                <a:lnTo>
                  <a:pt x="1143" y="3626"/>
                </a:lnTo>
                <a:cubicBezTo>
                  <a:pt x="643" y="3423"/>
                  <a:pt x="357" y="2852"/>
                  <a:pt x="512" y="2316"/>
                </a:cubicBezTo>
                <a:lnTo>
                  <a:pt x="607" y="1959"/>
                </a:lnTo>
                <a:cubicBezTo>
                  <a:pt x="750" y="1453"/>
                  <a:pt x="1207" y="1130"/>
                  <a:pt x="1698" y="1130"/>
                </a:cubicBezTo>
                <a:close/>
                <a:moveTo>
                  <a:pt x="2641" y="304"/>
                </a:moveTo>
                <a:cubicBezTo>
                  <a:pt x="2755" y="304"/>
                  <a:pt x="2867" y="357"/>
                  <a:pt x="2929" y="471"/>
                </a:cubicBezTo>
                <a:cubicBezTo>
                  <a:pt x="2977" y="542"/>
                  <a:pt x="2989" y="649"/>
                  <a:pt x="2965" y="732"/>
                </a:cubicBezTo>
                <a:lnTo>
                  <a:pt x="1941" y="4566"/>
                </a:lnTo>
                <a:cubicBezTo>
                  <a:pt x="1905" y="4650"/>
                  <a:pt x="1846" y="4733"/>
                  <a:pt x="1774" y="4769"/>
                </a:cubicBezTo>
                <a:cubicBezTo>
                  <a:pt x="1719" y="4806"/>
                  <a:pt x="1659" y="4822"/>
                  <a:pt x="1601" y="4822"/>
                </a:cubicBezTo>
                <a:cubicBezTo>
                  <a:pt x="1396" y="4822"/>
                  <a:pt x="1207" y="4619"/>
                  <a:pt x="1262" y="4388"/>
                </a:cubicBezTo>
                <a:cubicBezTo>
                  <a:pt x="1310" y="4209"/>
                  <a:pt x="2215" y="828"/>
                  <a:pt x="2298" y="566"/>
                </a:cubicBezTo>
                <a:cubicBezTo>
                  <a:pt x="2339" y="397"/>
                  <a:pt x="2491" y="304"/>
                  <a:pt x="2641" y="304"/>
                </a:cubicBezTo>
                <a:close/>
                <a:moveTo>
                  <a:pt x="8751" y="3792"/>
                </a:moveTo>
                <a:lnTo>
                  <a:pt x="10168" y="4173"/>
                </a:lnTo>
                <a:lnTo>
                  <a:pt x="9894" y="5185"/>
                </a:lnTo>
                <a:lnTo>
                  <a:pt x="8489" y="4804"/>
                </a:lnTo>
                <a:cubicBezTo>
                  <a:pt x="8525" y="4614"/>
                  <a:pt x="8704" y="3983"/>
                  <a:pt x="8751" y="3792"/>
                </a:cubicBezTo>
                <a:close/>
                <a:moveTo>
                  <a:pt x="10789" y="3812"/>
                </a:moveTo>
                <a:cubicBezTo>
                  <a:pt x="10804" y="3812"/>
                  <a:pt x="10819" y="3813"/>
                  <a:pt x="10835" y="3816"/>
                </a:cubicBezTo>
                <a:cubicBezTo>
                  <a:pt x="10954" y="3852"/>
                  <a:pt x="11025" y="3971"/>
                  <a:pt x="11001" y="4090"/>
                </a:cubicBezTo>
                <a:lnTo>
                  <a:pt x="10573" y="5662"/>
                </a:lnTo>
                <a:cubicBezTo>
                  <a:pt x="10542" y="5765"/>
                  <a:pt x="10447" y="5833"/>
                  <a:pt x="10345" y="5833"/>
                </a:cubicBezTo>
                <a:cubicBezTo>
                  <a:pt x="10330" y="5833"/>
                  <a:pt x="10314" y="5831"/>
                  <a:pt x="10299" y="5828"/>
                </a:cubicBezTo>
                <a:cubicBezTo>
                  <a:pt x="10180" y="5805"/>
                  <a:pt x="10120" y="5626"/>
                  <a:pt x="10132" y="5566"/>
                </a:cubicBezTo>
                <a:cubicBezTo>
                  <a:pt x="10179" y="5391"/>
                  <a:pt x="10560" y="3982"/>
                  <a:pt x="10573" y="3982"/>
                </a:cubicBezTo>
                <a:cubicBezTo>
                  <a:pt x="10573" y="3982"/>
                  <a:pt x="10573" y="3982"/>
                  <a:pt x="10573" y="3983"/>
                </a:cubicBezTo>
                <a:cubicBezTo>
                  <a:pt x="10594" y="3879"/>
                  <a:pt x="10687" y="3812"/>
                  <a:pt x="10789" y="3812"/>
                </a:cubicBezTo>
                <a:close/>
                <a:moveTo>
                  <a:pt x="4679" y="4983"/>
                </a:moveTo>
                <a:lnTo>
                  <a:pt x="6799" y="5447"/>
                </a:lnTo>
                <a:lnTo>
                  <a:pt x="6799" y="5924"/>
                </a:lnTo>
                <a:cubicBezTo>
                  <a:pt x="6799" y="6245"/>
                  <a:pt x="6537" y="6531"/>
                  <a:pt x="6191" y="6531"/>
                </a:cubicBezTo>
                <a:lnTo>
                  <a:pt x="5286" y="6531"/>
                </a:lnTo>
                <a:cubicBezTo>
                  <a:pt x="4953" y="6531"/>
                  <a:pt x="4667" y="6257"/>
                  <a:pt x="4667" y="5924"/>
                </a:cubicBezTo>
                <a:lnTo>
                  <a:pt x="4667" y="4983"/>
                </a:lnTo>
                <a:close/>
                <a:moveTo>
                  <a:pt x="2644" y="0"/>
                </a:moveTo>
                <a:cubicBezTo>
                  <a:pt x="2359" y="0"/>
                  <a:pt x="2075" y="175"/>
                  <a:pt x="1988" y="494"/>
                </a:cubicBezTo>
                <a:lnTo>
                  <a:pt x="1905" y="840"/>
                </a:lnTo>
                <a:cubicBezTo>
                  <a:pt x="1835" y="829"/>
                  <a:pt x="1764" y="824"/>
                  <a:pt x="1694" y="824"/>
                </a:cubicBezTo>
                <a:cubicBezTo>
                  <a:pt x="1065" y="824"/>
                  <a:pt x="469" y="1246"/>
                  <a:pt x="298" y="1899"/>
                </a:cubicBezTo>
                <a:lnTo>
                  <a:pt x="191" y="2256"/>
                </a:lnTo>
                <a:cubicBezTo>
                  <a:pt x="0" y="2947"/>
                  <a:pt x="369" y="3685"/>
                  <a:pt x="1048" y="3959"/>
                </a:cubicBezTo>
                <a:lnTo>
                  <a:pt x="953" y="4292"/>
                </a:lnTo>
                <a:cubicBezTo>
                  <a:pt x="822" y="4751"/>
                  <a:pt x="1191" y="5150"/>
                  <a:pt x="1609" y="5150"/>
                </a:cubicBezTo>
                <a:cubicBezTo>
                  <a:pt x="1723" y="5150"/>
                  <a:pt x="1840" y="5121"/>
                  <a:pt x="1953" y="5054"/>
                </a:cubicBezTo>
                <a:cubicBezTo>
                  <a:pt x="2274" y="4876"/>
                  <a:pt x="2274" y="4554"/>
                  <a:pt x="2322" y="4459"/>
                </a:cubicBezTo>
                <a:lnTo>
                  <a:pt x="4358" y="4912"/>
                </a:lnTo>
                <a:lnTo>
                  <a:pt x="4358" y="5924"/>
                </a:lnTo>
                <a:cubicBezTo>
                  <a:pt x="4358" y="6436"/>
                  <a:pt x="4775" y="6852"/>
                  <a:pt x="5298" y="6852"/>
                </a:cubicBezTo>
                <a:lnTo>
                  <a:pt x="5584" y="6852"/>
                </a:lnTo>
                <a:lnTo>
                  <a:pt x="5584" y="7638"/>
                </a:lnTo>
                <a:lnTo>
                  <a:pt x="4001" y="7638"/>
                </a:lnTo>
                <a:cubicBezTo>
                  <a:pt x="3703" y="7638"/>
                  <a:pt x="3453" y="7900"/>
                  <a:pt x="3453" y="8198"/>
                </a:cubicBezTo>
                <a:cubicBezTo>
                  <a:pt x="3453" y="8495"/>
                  <a:pt x="3703" y="8745"/>
                  <a:pt x="4001" y="8745"/>
                </a:cubicBezTo>
                <a:lnTo>
                  <a:pt x="4298" y="8745"/>
                </a:lnTo>
                <a:lnTo>
                  <a:pt x="2679" y="10758"/>
                </a:lnTo>
                <a:cubicBezTo>
                  <a:pt x="2584" y="10865"/>
                  <a:pt x="2667" y="11019"/>
                  <a:pt x="2810" y="11019"/>
                </a:cubicBezTo>
                <a:cubicBezTo>
                  <a:pt x="2858" y="11019"/>
                  <a:pt x="2905" y="11008"/>
                  <a:pt x="2941" y="10960"/>
                </a:cubicBezTo>
                <a:lnTo>
                  <a:pt x="4727" y="8745"/>
                </a:lnTo>
                <a:lnTo>
                  <a:pt x="5596" y="8745"/>
                </a:lnTo>
                <a:lnTo>
                  <a:pt x="5596" y="10865"/>
                </a:lnTo>
                <a:cubicBezTo>
                  <a:pt x="5596" y="10948"/>
                  <a:pt x="5667" y="11019"/>
                  <a:pt x="5763" y="11019"/>
                </a:cubicBezTo>
                <a:cubicBezTo>
                  <a:pt x="5846" y="11019"/>
                  <a:pt x="5918" y="10948"/>
                  <a:pt x="5918" y="10865"/>
                </a:cubicBezTo>
                <a:lnTo>
                  <a:pt x="5918" y="8745"/>
                </a:lnTo>
                <a:lnTo>
                  <a:pt x="6787" y="8745"/>
                </a:lnTo>
                <a:lnTo>
                  <a:pt x="8573" y="10960"/>
                </a:lnTo>
                <a:cubicBezTo>
                  <a:pt x="8607" y="11009"/>
                  <a:pt x="8658" y="11033"/>
                  <a:pt x="8706" y="11033"/>
                </a:cubicBezTo>
                <a:cubicBezTo>
                  <a:pt x="8741" y="11033"/>
                  <a:pt x="8774" y="11020"/>
                  <a:pt x="8799" y="10996"/>
                </a:cubicBezTo>
                <a:cubicBezTo>
                  <a:pt x="8870" y="10936"/>
                  <a:pt x="8870" y="10829"/>
                  <a:pt x="8823" y="10769"/>
                </a:cubicBezTo>
                <a:lnTo>
                  <a:pt x="7203" y="8757"/>
                </a:lnTo>
                <a:lnTo>
                  <a:pt x="7501" y="8757"/>
                </a:lnTo>
                <a:cubicBezTo>
                  <a:pt x="7799" y="8757"/>
                  <a:pt x="8049" y="8507"/>
                  <a:pt x="8049" y="8210"/>
                </a:cubicBezTo>
                <a:cubicBezTo>
                  <a:pt x="8049" y="7912"/>
                  <a:pt x="7799" y="7662"/>
                  <a:pt x="7501" y="7662"/>
                </a:cubicBezTo>
                <a:lnTo>
                  <a:pt x="7108" y="7662"/>
                </a:lnTo>
                <a:cubicBezTo>
                  <a:pt x="7025" y="7662"/>
                  <a:pt x="6953" y="7733"/>
                  <a:pt x="6953" y="7817"/>
                </a:cubicBezTo>
                <a:cubicBezTo>
                  <a:pt x="6953" y="7912"/>
                  <a:pt x="7025" y="7983"/>
                  <a:pt x="7108" y="7983"/>
                </a:cubicBezTo>
                <a:lnTo>
                  <a:pt x="7501" y="7983"/>
                </a:lnTo>
                <a:cubicBezTo>
                  <a:pt x="7620" y="7983"/>
                  <a:pt x="7727" y="8091"/>
                  <a:pt x="7727" y="8210"/>
                </a:cubicBezTo>
                <a:cubicBezTo>
                  <a:pt x="7727" y="8329"/>
                  <a:pt x="7620" y="8436"/>
                  <a:pt x="7501" y="8436"/>
                </a:cubicBezTo>
                <a:lnTo>
                  <a:pt x="4024" y="8436"/>
                </a:lnTo>
                <a:cubicBezTo>
                  <a:pt x="3905" y="8436"/>
                  <a:pt x="3798" y="8329"/>
                  <a:pt x="3798" y="8210"/>
                </a:cubicBezTo>
                <a:cubicBezTo>
                  <a:pt x="3798" y="8091"/>
                  <a:pt x="3905" y="7983"/>
                  <a:pt x="4024" y="7983"/>
                </a:cubicBezTo>
                <a:lnTo>
                  <a:pt x="6489" y="7983"/>
                </a:lnTo>
                <a:cubicBezTo>
                  <a:pt x="6584" y="7983"/>
                  <a:pt x="6656" y="7912"/>
                  <a:pt x="6656" y="7817"/>
                </a:cubicBezTo>
                <a:cubicBezTo>
                  <a:pt x="6656" y="7733"/>
                  <a:pt x="6584" y="7662"/>
                  <a:pt x="6489" y="7662"/>
                </a:cubicBezTo>
                <a:lnTo>
                  <a:pt x="5929" y="7662"/>
                </a:lnTo>
                <a:lnTo>
                  <a:pt x="5929" y="6876"/>
                </a:lnTo>
                <a:lnTo>
                  <a:pt x="6203" y="6876"/>
                </a:lnTo>
                <a:cubicBezTo>
                  <a:pt x="6727" y="6876"/>
                  <a:pt x="7144" y="6459"/>
                  <a:pt x="7144" y="5935"/>
                </a:cubicBezTo>
                <a:lnTo>
                  <a:pt x="7144" y="5531"/>
                </a:lnTo>
                <a:lnTo>
                  <a:pt x="7668" y="5650"/>
                </a:lnTo>
                <a:cubicBezTo>
                  <a:pt x="7713" y="5660"/>
                  <a:pt x="7758" y="5665"/>
                  <a:pt x="7803" y="5665"/>
                </a:cubicBezTo>
                <a:cubicBezTo>
                  <a:pt x="8075" y="5665"/>
                  <a:pt x="8322" y="5484"/>
                  <a:pt x="8394" y="5197"/>
                </a:cubicBezTo>
                <a:lnTo>
                  <a:pt x="8406" y="5126"/>
                </a:lnTo>
                <a:lnTo>
                  <a:pt x="9823" y="5519"/>
                </a:lnTo>
                <a:cubicBezTo>
                  <a:pt x="9763" y="5793"/>
                  <a:pt x="9930" y="6078"/>
                  <a:pt x="10228" y="6150"/>
                </a:cubicBezTo>
                <a:cubicBezTo>
                  <a:pt x="10279" y="6164"/>
                  <a:pt x="10331" y="6171"/>
                  <a:pt x="10382" y="6171"/>
                </a:cubicBezTo>
                <a:cubicBezTo>
                  <a:pt x="10622" y="6171"/>
                  <a:pt x="10835" y="6015"/>
                  <a:pt x="10894" y="5769"/>
                </a:cubicBezTo>
                <a:lnTo>
                  <a:pt x="11323" y="4185"/>
                </a:lnTo>
                <a:cubicBezTo>
                  <a:pt x="11406" y="3888"/>
                  <a:pt x="11240" y="3590"/>
                  <a:pt x="10942" y="3519"/>
                </a:cubicBezTo>
                <a:cubicBezTo>
                  <a:pt x="10897" y="3507"/>
                  <a:pt x="10852" y="3502"/>
                  <a:pt x="10807" y="3502"/>
                </a:cubicBezTo>
                <a:cubicBezTo>
                  <a:pt x="10568" y="3502"/>
                  <a:pt x="10345" y="3655"/>
                  <a:pt x="10275" y="3876"/>
                </a:cubicBezTo>
                <a:lnTo>
                  <a:pt x="8858" y="3495"/>
                </a:lnTo>
                <a:lnTo>
                  <a:pt x="8870" y="3411"/>
                </a:lnTo>
                <a:cubicBezTo>
                  <a:pt x="8966" y="3090"/>
                  <a:pt x="8775" y="2757"/>
                  <a:pt x="8454" y="2673"/>
                </a:cubicBezTo>
                <a:lnTo>
                  <a:pt x="5679" y="1792"/>
                </a:lnTo>
                <a:cubicBezTo>
                  <a:pt x="5663" y="1787"/>
                  <a:pt x="5646" y="1785"/>
                  <a:pt x="5629" y="1785"/>
                </a:cubicBezTo>
                <a:cubicBezTo>
                  <a:pt x="5561" y="1785"/>
                  <a:pt x="5496" y="1823"/>
                  <a:pt x="5477" y="1899"/>
                </a:cubicBezTo>
                <a:cubicBezTo>
                  <a:pt x="5453" y="1983"/>
                  <a:pt x="5489" y="2078"/>
                  <a:pt x="5584" y="2102"/>
                </a:cubicBezTo>
                <a:lnTo>
                  <a:pt x="8346" y="2983"/>
                </a:lnTo>
                <a:cubicBezTo>
                  <a:pt x="8501" y="3030"/>
                  <a:pt x="8585" y="3197"/>
                  <a:pt x="8549" y="3340"/>
                </a:cubicBezTo>
                <a:cubicBezTo>
                  <a:pt x="8049" y="5162"/>
                  <a:pt x="8144" y="4816"/>
                  <a:pt x="8073" y="5126"/>
                </a:cubicBezTo>
                <a:cubicBezTo>
                  <a:pt x="8030" y="5263"/>
                  <a:pt x="7904" y="5344"/>
                  <a:pt x="7776" y="5344"/>
                </a:cubicBezTo>
                <a:cubicBezTo>
                  <a:pt x="7760" y="5344"/>
                  <a:pt x="7743" y="5343"/>
                  <a:pt x="7727" y="5340"/>
                </a:cubicBezTo>
                <a:lnTo>
                  <a:pt x="2393" y="4161"/>
                </a:lnTo>
                <a:lnTo>
                  <a:pt x="3155" y="1352"/>
                </a:lnTo>
                <a:lnTo>
                  <a:pt x="4977" y="1923"/>
                </a:lnTo>
                <a:cubicBezTo>
                  <a:pt x="4996" y="1931"/>
                  <a:pt x="5016" y="1935"/>
                  <a:pt x="5035" y="1935"/>
                </a:cubicBezTo>
                <a:cubicBezTo>
                  <a:pt x="5100" y="1935"/>
                  <a:pt x="5161" y="1892"/>
                  <a:pt x="5179" y="1828"/>
                </a:cubicBezTo>
                <a:cubicBezTo>
                  <a:pt x="5203" y="1733"/>
                  <a:pt x="5167" y="1649"/>
                  <a:pt x="5072" y="1614"/>
                </a:cubicBezTo>
                <a:lnTo>
                  <a:pt x="3239" y="1030"/>
                </a:lnTo>
                <a:cubicBezTo>
                  <a:pt x="3262" y="935"/>
                  <a:pt x="3405" y="661"/>
                  <a:pt x="3227" y="340"/>
                </a:cubicBezTo>
                <a:cubicBezTo>
                  <a:pt x="3095" y="109"/>
                  <a:pt x="2869" y="0"/>
                  <a:pt x="264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8" name="Google Shape;248;p46"/>
          <p:cNvGrpSpPr/>
          <p:nvPr/>
        </p:nvGrpSpPr>
        <p:grpSpPr>
          <a:xfrm>
            <a:off x="7614106" y="2103228"/>
            <a:ext cx="326106" cy="423908"/>
            <a:chOff x="3990517" y="3354173"/>
            <a:chExt cx="279559" cy="363402"/>
          </a:xfrm>
        </p:grpSpPr>
        <p:sp>
          <p:nvSpPr>
            <p:cNvPr id="249" name="Google Shape;249;p46"/>
            <p:cNvSpPr/>
            <p:nvPr/>
          </p:nvSpPr>
          <p:spPr>
            <a:xfrm>
              <a:off x="3990517" y="3354173"/>
              <a:ext cx="279559" cy="363402"/>
            </a:xfrm>
            <a:custGeom>
              <a:avLst/>
              <a:gdLst/>
              <a:ahLst/>
              <a:cxnLst/>
              <a:rect l="l" t="t" r="r" b="b"/>
              <a:pathLst>
                <a:path w="8776" h="11408" extrusionOk="0">
                  <a:moveTo>
                    <a:pt x="6322" y="346"/>
                  </a:moveTo>
                  <a:lnTo>
                    <a:pt x="6322" y="715"/>
                  </a:lnTo>
                  <a:lnTo>
                    <a:pt x="5537" y="715"/>
                  </a:lnTo>
                  <a:lnTo>
                    <a:pt x="5537" y="346"/>
                  </a:lnTo>
                  <a:close/>
                  <a:moveTo>
                    <a:pt x="6692" y="1049"/>
                  </a:moveTo>
                  <a:lnTo>
                    <a:pt x="6692" y="5121"/>
                  </a:lnTo>
                  <a:lnTo>
                    <a:pt x="5179" y="5121"/>
                  </a:lnTo>
                  <a:lnTo>
                    <a:pt x="5179" y="1049"/>
                  </a:lnTo>
                  <a:close/>
                  <a:moveTo>
                    <a:pt x="5763" y="5466"/>
                  </a:moveTo>
                  <a:lnTo>
                    <a:pt x="5763" y="6014"/>
                  </a:lnTo>
                  <a:lnTo>
                    <a:pt x="5465" y="6014"/>
                  </a:lnTo>
                  <a:lnTo>
                    <a:pt x="5465" y="5466"/>
                  </a:lnTo>
                  <a:close/>
                  <a:moveTo>
                    <a:pt x="6394" y="5466"/>
                  </a:moveTo>
                  <a:lnTo>
                    <a:pt x="6394" y="6633"/>
                  </a:lnTo>
                  <a:lnTo>
                    <a:pt x="6096" y="6633"/>
                  </a:lnTo>
                  <a:lnTo>
                    <a:pt x="6096" y="5466"/>
                  </a:lnTo>
                  <a:close/>
                  <a:moveTo>
                    <a:pt x="6953" y="8038"/>
                  </a:moveTo>
                  <a:cubicBezTo>
                    <a:pt x="7168" y="8038"/>
                    <a:pt x="7346" y="8216"/>
                    <a:pt x="7346" y="8443"/>
                  </a:cubicBezTo>
                  <a:cubicBezTo>
                    <a:pt x="7346" y="8669"/>
                    <a:pt x="7168" y="8847"/>
                    <a:pt x="6953" y="8847"/>
                  </a:cubicBezTo>
                  <a:lnTo>
                    <a:pt x="4584" y="8847"/>
                  </a:lnTo>
                  <a:lnTo>
                    <a:pt x="4584" y="8038"/>
                  </a:lnTo>
                  <a:close/>
                  <a:moveTo>
                    <a:pt x="6549" y="9193"/>
                  </a:moveTo>
                  <a:cubicBezTo>
                    <a:pt x="6537" y="9502"/>
                    <a:pt x="6275" y="9740"/>
                    <a:pt x="5965" y="9740"/>
                  </a:cubicBezTo>
                  <a:lnTo>
                    <a:pt x="4584" y="9740"/>
                  </a:lnTo>
                  <a:lnTo>
                    <a:pt x="4584" y="9193"/>
                  </a:lnTo>
                  <a:close/>
                  <a:moveTo>
                    <a:pt x="5882" y="10086"/>
                  </a:moveTo>
                  <a:lnTo>
                    <a:pt x="5882" y="10359"/>
                  </a:lnTo>
                  <a:lnTo>
                    <a:pt x="4584" y="10359"/>
                  </a:lnTo>
                  <a:lnTo>
                    <a:pt x="4584" y="10086"/>
                  </a:lnTo>
                  <a:close/>
                  <a:moveTo>
                    <a:pt x="4953" y="1"/>
                  </a:moveTo>
                  <a:cubicBezTo>
                    <a:pt x="4870" y="1"/>
                    <a:pt x="4787" y="72"/>
                    <a:pt x="4787" y="168"/>
                  </a:cubicBezTo>
                  <a:cubicBezTo>
                    <a:pt x="4787" y="263"/>
                    <a:pt x="4870" y="334"/>
                    <a:pt x="4953" y="334"/>
                  </a:cubicBezTo>
                  <a:lnTo>
                    <a:pt x="5144" y="334"/>
                  </a:lnTo>
                  <a:lnTo>
                    <a:pt x="5144" y="703"/>
                  </a:lnTo>
                  <a:lnTo>
                    <a:pt x="4953" y="703"/>
                  </a:lnTo>
                  <a:cubicBezTo>
                    <a:pt x="4870" y="703"/>
                    <a:pt x="4787" y="775"/>
                    <a:pt x="4787" y="870"/>
                  </a:cubicBezTo>
                  <a:lnTo>
                    <a:pt x="4787" y="1334"/>
                  </a:lnTo>
                  <a:lnTo>
                    <a:pt x="4370" y="1334"/>
                  </a:lnTo>
                  <a:cubicBezTo>
                    <a:pt x="3644" y="1334"/>
                    <a:pt x="2929" y="1513"/>
                    <a:pt x="2310" y="1846"/>
                  </a:cubicBezTo>
                  <a:cubicBezTo>
                    <a:pt x="2215" y="1894"/>
                    <a:pt x="2191" y="2001"/>
                    <a:pt x="2227" y="2073"/>
                  </a:cubicBezTo>
                  <a:cubicBezTo>
                    <a:pt x="2262" y="2132"/>
                    <a:pt x="2322" y="2168"/>
                    <a:pt x="2381" y="2168"/>
                  </a:cubicBezTo>
                  <a:cubicBezTo>
                    <a:pt x="2405" y="2168"/>
                    <a:pt x="2441" y="2168"/>
                    <a:pt x="2453" y="2144"/>
                  </a:cubicBezTo>
                  <a:cubicBezTo>
                    <a:pt x="3036" y="1835"/>
                    <a:pt x="3691" y="1668"/>
                    <a:pt x="4358" y="1668"/>
                  </a:cubicBezTo>
                  <a:lnTo>
                    <a:pt x="4775" y="1668"/>
                  </a:lnTo>
                  <a:lnTo>
                    <a:pt x="4775" y="3382"/>
                  </a:lnTo>
                  <a:lnTo>
                    <a:pt x="4358" y="3382"/>
                  </a:lnTo>
                  <a:cubicBezTo>
                    <a:pt x="3060" y="3382"/>
                    <a:pt x="2024" y="4430"/>
                    <a:pt x="2024" y="5716"/>
                  </a:cubicBezTo>
                  <a:cubicBezTo>
                    <a:pt x="2024" y="6954"/>
                    <a:pt x="2977" y="7966"/>
                    <a:pt x="4191" y="8038"/>
                  </a:cubicBezTo>
                  <a:lnTo>
                    <a:pt x="4191" y="9740"/>
                  </a:lnTo>
                  <a:cubicBezTo>
                    <a:pt x="2048" y="9645"/>
                    <a:pt x="346" y="7883"/>
                    <a:pt x="346" y="5716"/>
                  </a:cubicBezTo>
                  <a:cubicBezTo>
                    <a:pt x="346" y="4454"/>
                    <a:pt x="917" y="3299"/>
                    <a:pt x="1917" y="2525"/>
                  </a:cubicBezTo>
                  <a:cubicBezTo>
                    <a:pt x="1989" y="2466"/>
                    <a:pt x="2012" y="2358"/>
                    <a:pt x="1953" y="2287"/>
                  </a:cubicBezTo>
                  <a:cubicBezTo>
                    <a:pt x="1918" y="2238"/>
                    <a:pt x="1867" y="2214"/>
                    <a:pt x="1817" y="2214"/>
                  </a:cubicBezTo>
                  <a:cubicBezTo>
                    <a:pt x="1780" y="2214"/>
                    <a:pt x="1744" y="2226"/>
                    <a:pt x="1715" y="2251"/>
                  </a:cubicBezTo>
                  <a:cubicBezTo>
                    <a:pt x="1191" y="2656"/>
                    <a:pt x="762" y="3180"/>
                    <a:pt x="465" y="3751"/>
                  </a:cubicBezTo>
                  <a:cubicBezTo>
                    <a:pt x="143" y="4371"/>
                    <a:pt x="0" y="5037"/>
                    <a:pt x="0" y="5716"/>
                  </a:cubicBezTo>
                  <a:cubicBezTo>
                    <a:pt x="0" y="8073"/>
                    <a:pt x="1858" y="9990"/>
                    <a:pt x="4191" y="10086"/>
                  </a:cubicBezTo>
                  <a:lnTo>
                    <a:pt x="4191" y="10359"/>
                  </a:lnTo>
                  <a:lnTo>
                    <a:pt x="2036" y="10359"/>
                  </a:lnTo>
                  <a:cubicBezTo>
                    <a:pt x="1739" y="10359"/>
                    <a:pt x="1512" y="10598"/>
                    <a:pt x="1512" y="10883"/>
                  </a:cubicBezTo>
                  <a:cubicBezTo>
                    <a:pt x="1512" y="11181"/>
                    <a:pt x="1750" y="11407"/>
                    <a:pt x="2036" y="11407"/>
                  </a:cubicBezTo>
                  <a:lnTo>
                    <a:pt x="8263" y="11407"/>
                  </a:lnTo>
                  <a:cubicBezTo>
                    <a:pt x="8561" y="11407"/>
                    <a:pt x="8775" y="11169"/>
                    <a:pt x="8775" y="10883"/>
                  </a:cubicBezTo>
                  <a:cubicBezTo>
                    <a:pt x="8775" y="10598"/>
                    <a:pt x="8537" y="10359"/>
                    <a:pt x="8263" y="10359"/>
                  </a:cubicBezTo>
                  <a:lnTo>
                    <a:pt x="7465" y="10359"/>
                  </a:lnTo>
                  <a:cubicBezTo>
                    <a:pt x="7382" y="10359"/>
                    <a:pt x="7311" y="10443"/>
                    <a:pt x="7311" y="10526"/>
                  </a:cubicBezTo>
                  <a:cubicBezTo>
                    <a:pt x="7311" y="10621"/>
                    <a:pt x="7382" y="10693"/>
                    <a:pt x="7465" y="10693"/>
                  </a:cubicBezTo>
                  <a:lnTo>
                    <a:pt x="8263" y="10693"/>
                  </a:lnTo>
                  <a:cubicBezTo>
                    <a:pt x="8358" y="10693"/>
                    <a:pt x="8454" y="10776"/>
                    <a:pt x="8454" y="10883"/>
                  </a:cubicBezTo>
                  <a:cubicBezTo>
                    <a:pt x="8454" y="10990"/>
                    <a:pt x="8358" y="11074"/>
                    <a:pt x="8263" y="11074"/>
                  </a:cubicBezTo>
                  <a:lnTo>
                    <a:pt x="2084" y="11074"/>
                  </a:lnTo>
                  <a:cubicBezTo>
                    <a:pt x="1977" y="11074"/>
                    <a:pt x="1893" y="10990"/>
                    <a:pt x="1893" y="10883"/>
                  </a:cubicBezTo>
                  <a:cubicBezTo>
                    <a:pt x="1893" y="10776"/>
                    <a:pt x="1977" y="10693"/>
                    <a:pt x="2084" y="10693"/>
                  </a:cubicBezTo>
                  <a:lnTo>
                    <a:pt x="6787" y="10693"/>
                  </a:lnTo>
                  <a:cubicBezTo>
                    <a:pt x="6870" y="10693"/>
                    <a:pt x="6953" y="10621"/>
                    <a:pt x="6953" y="10526"/>
                  </a:cubicBezTo>
                  <a:cubicBezTo>
                    <a:pt x="6953" y="10443"/>
                    <a:pt x="6870" y="10359"/>
                    <a:pt x="6787" y="10359"/>
                  </a:cubicBezTo>
                  <a:lnTo>
                    <a:pt x="6203" y="10359"/>
                  </a:lnTo>
                  <a:lnTo>
                    <a:pt x="6203" y="10050"/>
                  </a:lnTo>
                  <a:cubicBezTo>
                    <a:pt x="6596" y="9943"/>
                    <a:pt x="6870" y="9609"/>
                    <a:pt x="6870" y="9193"/>
                  </a:cubicBezTo>
                  <a:lnTo>
                    <a:pt x="6930" y="9193"/>
                  </a:lnTo>
                  <a:cubicBezTo>
                    <a:pt x="7334" y="9193"/>
                    <a:pt x="7680" y="8859"/>
                    <a:pt x="7680" y="8443"/>
                  </a:cubicBezTo>
                  <a:cubicBezTo>
                    <a:pt x="7680" y="8038"/>
                    <a:pt x="7346" y="7704"/>
                    <a:pt x="6930" y="7704"/>
                  </a:cubicBezTo>
                  <a:lnTo>
                    <a:pt x="4406" y="7704"/>
                  </a:lnTo>
                  <a:cubicBezTo>
                    <a:pt x="3298" y="7704"/>
                    <a:pt x="2405" y="6811"/>
                    <a:pt x="2405" y="5704"/>
                  </a:cubicBezTo>
                  <a:cubicBezTo>
                    <a:pt x="2405" y="4609"/>
                    <a:pt x="3298" y="3716"/>
                    <a:pt x="4406" y="3716"/>
                  </a:cubicBezTo>
                  <a:lnTo>
                    <a:pt x="4822" y="3716"/>
                  </a:lnTo>
                  <a:lnTo>
                    <a:pt x="4822" y="5287"/>
                  </a:lnTo>
                  <a:cubicBezTo>
                    <a:pt x="4822" y="5383"/>
                    <a:pt x="4894" y="5454"/>
                    <a:pt x="4989" y="5454"/>
                  </a:cubicBezTo>
                  <a:lnTo>
                    <a:pt x="5108" y="5454"/>
                  </a:lnTo>
                  <a:lnTo>
                    <a:pt x="5108" y="6180"/>
                  </a:lnTo>
                  <a:cubicBezTo>
                    <a:pt x="5108" y="6276"/>
                    <a:pt x="5179" y="6347"/>
                    <a:pt x="5263" y="6347"/>
                  </a:cubicBezTo>
                  <a:lnTo>
                    <a:pt x="5727" y="6347"/>
                  </a:lnTo>
                  <a:lnTo>
                    <a:pt x="5727" y="6788"/>
                  </a:lnTo>
                  <a:cubicBezTo>
                    <a:pt x="5727" y="6883"/>
                    <a:pt x="5799" y="6954"/>
                    <a:pt x="5894" y="6954"/>
                  </a:cubicBezTo>
                  <a:lnTo>
                    <a:pt x="6537" y="6954"/>
                  </a:lnTo>
                  <a:cubicBezTo>
                    <a:pt x="6620" y="6954"/>
                    <a:pt x="6692" y="6883"/>
                    <a:pt x="6692" y="6788"/>
                  </a:cubicBezTo>
                  <a:lnTo>
                    <a:pt x="6692" y="5454"/>
                  </a:lnTo>
                  <a:lnTo>
                    <a:pt x="6811" y="5454"/>
                  </a:lnTo>
                  <a:cubicBezTo>
                    <a:pt x="6906" y="5454"/>
                    <a:pt x="6977" y="5383"/>
                    <a:pt x="6977" y="5287"/>
                  </a:cubicBezTo>
                  <a:lnTo>
                    <a:pt x="6977" y="870"/>
                  </a:lnTo>
                  <a:cubicBezTo>
                    <a:pt x="6977" y="775"/>
                    <a:pt x="6906" y="703"/>
                    <a:pt x="6811" y="703"/>
                  </a:cubicBezTo>
                  <a:lnTo>
                    <a:pt x="6620" y="703"/>
                  </a:lnTo>
                  <a:lnTo>
                    <a:pt x="6620" y="334"/>
                  </a:lnTo>
                  <a:lnTo>
                    <a:pt x="6811" y="334"/>
                  </a:lnTo>
                  <a:cubicBezTo>
                    <a:pt x="6906" y="334"/>
                    <a:pt x="6977" y="263"/>
                    <a:pt x="6977" y="168"/>
                  </a:cubicBezTo>
                  <a:cubicBezTo>
                    <a:pt x="6977" y="72"/>
                    <a:pt x="6906" y="1"/>
                    <a:pt x="681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46"/>
            <p:cNvSpPr/>
            <p:nvPr/>
          </p:nvSpPr>
          <p:spPr>
            <a:xfrm>
              <a:off x="4102009" y="3418680"/>
              <a:ext cx="36824" cy="37175"/>
            </a:xfrm>
            <a:custGeom>
              <a:avLst/>
              <a:gdLst/>
              <a:ahLst/>
              <a:cxnLst/>
              <a:rect l="l" t="t" r="r" b="b"/>
              <a:pathLst>
                <a:path w="1156" h="1167" extrusionOk="0">
                  <a:moveTo>
                    <a:pt x="572" y="345"/>
                  </a:moveTo>
                  <a:cubicBezTo>
                    <a:pt x="715" y="345"/>
                    <a:pt x="810" y="452"/>
                    <a:pt x="810" y="583"/>
                  </a:cubicBezTo>
                  <a:cubicBezTo>
                    <a:pt x="810" y="714"/>
                    <a:pt x="715" y="822"/>
                    <a:pt x="572" y="822"/>
                  </a:cubicBezTo>
                  <a:cubicBezTo>
                    <a:pt x="441" y="822"/>
                    <a:pt x="334" y="714"/>
                    <a:pt x="334" y="583"/>
                  </a:cubicBezTo>
                  <a:cubicBezTo>
                    <a:pt x="334" y="452"/>
                    <a:pt x="441" y="345"/>
                    <a:pt x="572" y="345"/>
                  </a:cubicBezTo>
                  <a:close/>
                  <a:moveTo>
                    <a:pt x="572" y="0"/>
                  </a:moveTo>
                  <a:cubicBezTo>
                    <a:pt x="263" y="0"/>
                    <a:pt x="1" y="262"/>
                    <a:pt x="1" y="583"/>
                  </a:cubicBezTo>
                  <a:cubicBezTo>
                    <a:pt x="1" y="893"/>
                    <a:pt x="251" y="1167"/>
                    <a:pt x="572" y="1167"/>
                  </a:cubicBezTo>
                  <a:cubicBezTo>
                    <a:pt x="894" y="1167"/>
                    <a:pt x="1156" y="893"/>
                    <a:pt x="1156" y="583"/>
                  </a:cubicBezTo>
                  <a:cubicBezTo>
                    <a:pt x="1156" y="274"/>
                    <a:pt x="906" y="0"/>
                    <a:pt x="57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46"/>
            <p:cNvSpPr/>
            <p:nvPr/>
          </p:nvSpPr>
          <p:spPr>
            <a:xfrm>
              <a:off x="4083820" y="3615129"/>
              <a:ext cx="37175" cy="36824"/>
            </a:xfrm>
            <a:custGeom>
              <a:avLst/>
              <a:gdLst/>
              <a:ahLst/>
              <a:cxnLst/>
              <a:rect l="l" t="t" r="r" b="b"/>
              <a:pathLst>
                <a:path w="1167" h="1156" extrusionOk="0">
                  <a:moveTo>
                    <a:pt x="584" y="346"/>
                  </a:moveTo>
                  <a:cubicBezTo>
                    <a:pt x="715" y="346"/>
                    <a:pt x="822" y="441"/>
                    <a:pt x="822" y="584"/>
                  </a:cubicBezTo>
                  <a:cubicBezTo>
                    <a:pt x="822" y="715"/>
                    <a:pt x="715" y="822"/>
                    <a:pt x="584" y="822"/>
                  </a:cubicBezTo>
                  <a:cubicBezTo>
                    <a:pt x="453" y="822"/>
                    <a:pt x="345" y="715"/>
                    <a:pt x="345" y="584"/>
                  </a:cubicBezTo>
                  <a:cubicBezTo>
                    <a:pt x="345" y="441"/>
                    <a:pt x="453" y="346"/>
                    <a:pt x="584" y="346"/>
                  </a:cubicBezTo>
                  <a:close/>
                  <a:moveTo>
                    <a:pt x="584" y="0"/>
                  </a:moveTo>
                  <a:cubicBezTo>
                    <a:pt x="274" y="0"/>
                    <a:pt x="0" y="251"/>
                    <a:pt x="0" y="584"/>
                  </a:cubicBezTo>
                  <a:cubicBezTo>
                    <a:pt x="0" y="905"/>
                    <a:pt x="250" y="1155"/>
                    <a:pt x="584" y="1155"/>
                  </a:cubicBezTo>
                  <a:cubicBezTo>
                    <a:pt x="905" y="1155"/>
                    <a:pt x="1167" y="893"/>
                    <a:pt x="1167" y="584"/>
                  </a:cubicBezTo>
                  <a:cubicBezTo>
                    <a:pt x="1167" y="262"/>
                    <a:pt x="905" y="0"/>
                    <a:pt x="58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" name="Imagem 11">
            <a:extLst>
              <a:ext uri="{FF2B5EF4-FFF2-40B4-BE49-F238E27FC236}">
                <a16:creationId xmlns:a16="http://schemas.microsoft.com/office/drawing/2014/main" id="{ADB8A59A-D94C-7105-3B1E-93222BA3827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381344" y="1087926"/>
            <a:ext cx="1250810" cy="3583404"/>
          </a:xfrm>
          <a:prstGeom prst="rect">
            <a:avLst/>
          </a:prstGeom>
        </p:spPr>
      </p:pic>
      <p:pic>
        <p:nvPicPr>
          <p:cNvPr id="4" name="Imagem 3" descr="Uma imagem com Tipo de letra, branco, tipografia, design&#10;&#10;Descrição gerada automaticamente">
            <a:extLst>
              <a:ext uri="{FF2B5EF4-FFF2-40B4-BE49-F238E27FC236}">
                <a16:creationId xmlns:a16="http://schemas.microsoft.com/office/drawing/2014/main" id="{6BA02AA5-935B-DCEA-1983-A0C5BD624D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9911" y="2372524"/>
            <a:ext cx="1566494" cy="475001"/>
          </a:xfrm>
          <a:prstGeom prst="rect">
            <a:avLst/>
          </a:prstGeom>
        </p:spPr>
      </p:pic>
      <p:sp>
        <p:nvSpPr>
          <p:cNvPr id="5" name="Google Shape;233;p46">
            <a:extLst>
              <a:ext uri="{FF2B5EF4-FFF2-40B4-BE49-F238E27FC236}">
                <a16:creationId xmlns:a16="http://schemas.microsoft.com/office/drawing/2014/main" id="{5D49A3AD-CBA6-8EFB-D001-9CBF7D5FFCBB}"/>
              </a:ext>
            </a:extLst>
          </p:cNvPr>
          <p:cNvSpPr txBox="1">
            <a:spLocks/>
          </p:cNvSpPr>
          <p:nvPr/>
        </p:nvSpPr>
        <p:spPr>
          <a:xfrm>
            <a:off x="4106190" y="1633257"/>
            <a:ext cx="4874970" cy="562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pt-PT">
                <a:solidFill>
                  <a:schemeClr val="bg1"/>
                </a:solidFill>
              </a:rPr>
              <a:t>Tecnologias Utilizadas</a:t>
            </a:r>
          </a:p>
        </p:txBody>
      </p:sp>
      <p:cxnSp>
        <p:nvCxnSpPr>
          <p:cNvPr id="6" name="Google Shape;281;p50">
            <a:extLst>
              <a:ext uri="{FF2B5EF4-FFF2-40B4-BE49-F238E27FC236}">
                <a16:creationId xmlns:a16="http://schemas.microsoft.com/office/drawing/2014/main" id="{8D739A2D-1092-B81F-E12A-B11E88389197}"/>
              </a:ext>
            </a:extLst>
          </p:cNvPr>
          <p:cNvCxnSpPr>
            <a:cxnSpLocks/>
          </p:cNvCxnSpPr>
          <p:nvPr/>
        </p:nvCxnSpPr>
        <p:spPr>
          <a:xfrm>
            <a:off x="4735867" y="1694735"/>
            <a:ext cx="3530921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7" name="Google Shape;281;p50">
            <a:extLst>
              <a:ext uri="{FF2B5EF4-FFF2-40B4-BE49-F238E27FC236}">
                <a16:creationId xmlns:a16="http://schemas.microsoft.com/office/drawing/2014/main" id="{53964277-DA1D-C949-2396-C5616298A312}"/>
              </a:ext>
            </a:extLst>
          </p:cNvPr>
          <p:cNvCxnSpPr>
            <a:cxnSpLocks/>
          </p:cNvCxnSpPr>
          <p:nvPr/>
        </p:nvCxnSpPr>
        <p:spPr>
          <a:xfrm>
            <a:off x="730675" y="400392"/>
            <a:ext cx="2255506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3" name="Marcador de Posição do Rodapé 2">
            <a:extLst>
              <a:ext uri="{FF2B5EF4-FFF2-40B4-BE49-F238E27FC236}">
                <a16:creationId xmlns:a16="http://schemas.microsoft.com/office/drawing/2014/main" id="{030258B8-85AD-23FF-D08F-296F7C39496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pt-PT"/>
              <a:t>SIG2E</a:t>
            </a:r>
          </a:p>
        </p:txBody>
      </p:sp>
      <p:sp>
        <p:nvSpPr>
          <p:cNvPr id="9" name="Marcador de Posição do Número do Diapositivo 8">
            <a:extLst>
              <a:ext uri="{FF2B5EF4-FFF2-40B4-BE49-F238E27FC236}">
                <a16:creationId xmlns:a16="http://schemas.microsoft.com/office/drawing/2014/main" id="{60682556-3B48-A11B-EB11-75AA4C0D2AC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CA3A339-D187-47DA-B1BA-506124EB6B90}" type="slidenum">
              <a:rPr lang="pt-PT" smtClean="0"/>
              <a:t>15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3813934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3"/>
          <p:cNvSpPr txBox="1">
            <a:spLocks noGrp="1"/>
          </p:cNvSpPr>
          <p:nvPr>
            <p:ph type="title"/>
          </p:nvPr>
        </p:nvSpPr>
        <p:spPr>
          <a:xfrm>
            <a:off x="3975858" y="3253296"/>
            <a:ext cx="5180363" cy="99989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>
                <a:solidFill>
                  <a:schemeClr val="tx2"/>
                </a:solidFill>
              </a:rPr>
              <a:t>Website</a:t>
            </a:r>
          </a:p>
        </p:txBody>
      </p:sp>
      <p:sp>
        <p:nvSpPr>
          <p:cNvPr id="207" name="Google Shape;207;p43"/>
          <p:cNvSpPr txBox="1">
            <a:spLocks noGrp="1"/>
          </p:cNvSpPr>
          <p:nvPr>
            <p:ph type="title" idx="2"/>
          </p:nvPr>
        </p:nvSpPr>
        <p:spPr>
          <a:xfrm>
            <a:off x="1263797" y="3287500"/>
            <a:ext cx="2412900" cy="93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3.4</a:t>
            </a:r>
            <a:endParaRPr dirty="0"/>
          </a:p>
        </p:txBody>
      </p:sp>
      <p:cxnSp>
        <p:nvCxnSpPr>
          <p:cNvPr id="209" name="Google Shape;209;p43"/>
          <p:cNvCxnSpPr/>
          <p:nvPr/>
        </p:nvCxnSpPr>
        <p:spPr>
          <a:xfrm>
            <a:off x="3826277" y="3253297"/>
            <a:ext cx="0" cy="999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3" name="Marcador de Posição do Rodapé 2">
            <a:extLst>
              <a:ext uri="{FF2B5EF4-FFF2-40B4-BE49-F238E27FC236}">
                <a16:creationId xmlns:a16="http://schemas.microsoft.com/office/drawing/2014/main" id="{842A424C-A86D-A902-CE46-4A349257A94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pt-PT"/>
              <a:t>SIG2E</a:t>
            </a:r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69C1A35B-4070-325D-C016-C2D3AB59CBA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CA3A339-D187-47DA-B1BA-506124EB6B90}" type="slidenum">
              <a:rPr lang="pt-PT" smtClean="0"/>
              <a:t>16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9828101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6"/>
          <p:cNvSpPr txBox="1">
            <a:spLocks noGrp="1"/>
          </p:cNvSpPr>
          <p:nvPr>
            <p:ph type="title" idx="4"/>
          </p:nvPr>
        </p:nvSpPr>
        <p:spPr>
          <a:xfrm>
            <a:off x="-103489" y="280994"/>
            <a:ext cx="3435088" cy="56224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bg1"/>
                </a:solidFill>
              </a:rPr>
              <a:t>Fluxo Utilização</a:t>
            </a:r>
            <a:endParaRPr>
              <a:solidFill>
                <a:schemeClr val="bg1"/>
              </a:solidFill>
            </a:endParaRPr>
          </a:p>
        </p:txBody>
      </p:sp>
      <p:cxnSp>
        <p:nvCxnSpPr>
          <p:cNvPr id="7" name="Google Shape;165;p38">
            <a:extLst>
              <a:ext uri="{FF2B5EF4-FFF2-40B4-BE49-F238E27FC236}">
                <a16:creationId xmlns:a16="http://schemas.microsoft.com/office/drawing/2014/main" id="{393FD270-8915-4E36-6AD1-70064888EBC3}"/>
              </a:ext>
            </a:extLst>
          </p:cNvPr>
          <p:cNvCxnSpPr/>
          <p:nvPr/>
        </p:nvCxnSpPr>
        <p:spPr>
          <a:xfrm>
            <a:off x="232555" y="280994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10" name="Imagem 9" descr="Uma imagem com captura de ecrã, texto, diagrama&#10;&#10;Descrição gerada automaticamente">
            <a:extLst>
              <a:ext uri="{FF2B5EF4-FFF2-40B4-BE49-F238E27FC236}">
                <a16:creationId xmlns:a16="http://schemas.microsoft.com/office/drawing/2014/main" id="{F189343B-5F31-DA1D-94C6-B9784F3872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188" y="1909887"/>
            <a:ext cx="4227973" cy="1500248"/>
          </a:xfrm>
          <a:prstGeom prst="rect">
            <a:avLst/>
          </a:prstGeom>
        </p:spPr>
      </p:pic>
      <p:pic>
        <p:nvPicPr>
          <p:cNvPr id="12" name="Imagem 11" descr="Uma imagem com texto, captura de ecrã, Tipo de letra, logótipo&#10;&#10;Descrição gerada automaticamente">
            <a:extLst>
              <a:ext uri="{FF2B5EF4-FFF2-40B4-BE49-F238E27FC236}">
                <a16:creationId xmlns:a16="http://schemas.microsoft.com/office/drawing/2014/main" id="{3FCFEC64-D5C0-9EC8-D860-867E840D58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5829891" y="1537212"/>
            <a:ext cx="2244090" cy="2834640"/>
          </a:xfrm>
          <a:prstGeom prst="rect">
            <a:avLst/>
          </a:prstGeom>
        </p:spPr>
      </p:pic>
      <p:pic>
        <p:nvPicPr>
          <p:cNvPr id="15" name="Imagem 14" descr="Uma imagem com texto, captura de ecrã, Tipo de letra, círculo&#10;&#10;Descrição gerada automaticamente">
            <a:extLst>
              <a:ext uri="{FF2B5EF4-FFF2-40B4-BE49-F238E27FC236}">
                <a16:creationId xmlns:a16="http://schemas.microsoft.com/office/drawing/2014/main" id="{844DE5CD-79D9-CB52-80AC-A08CB650AC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9891" y="1110455"/>
            <a:ext cx="2244090" cy="426757"/>
          </a:xfrm>
          <a:prstGeom prst="rect">
            <a:avLst/>
          </a:prstGeom>
        </p:spPr>
      </p:pic>
      <p:sp>
        <p:nvSpPr>
          <p:cNvPr id="2" name="Marcador de Posição do Rodapé 1">
            <a:extLst>
              <a:ext uri="{FF2B5EF4-FFF2-40B4-BE49-F238E27FC236}">
                <a16:creationId xmlns:a16="http://schemas.microsoft.com/office/drawing/2014/main" id="{BC7314AD-90D3-A74B-E274-F7B4911BCF8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pt-PT"/>
              <a:t>SIG2E</a:t>
            </a:r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FC1271F1-9145-E602-78AC-31A7CA5C840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CA3A339-D187-47DA-B1BA-506124EB6B90}" type="slidenum">
              <a:rPr lang="pt-PT" smtClean="0"/>
              <a:t>17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2644927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6"/>
          <p:cNvSpPr txBox="1">
            <a:spLocks noGrp="1"/>
          </p:cNvSpPr>
          <p:nvPr>
            <p:ph type="title" idx="4"/>
          </p:nvPr>
        </p:nvSpPr>
        <p:spPr>
          <a:xfrm>
            <a:off x="4201927" y="269161"/>
            <a:ext cx="4874970" cy="17859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bg1"/>
                </a:solidFill>
              </a:rPr>
              <a:t>Estrutura do Código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247" name="Google Shape;247;p46"/>
          <p:cNvSpPr/>
          <p:nvPr/>
        </p:nvSpPr>
        <p:spPr>
          <a:xfrm>
            <a:off x="6850102" y="2024450"/>
            <a:ext cx="423884" cy="409986"/>
          </a:xfrm>
          <a:custGeom>
            <a:avLst/>
            <a:gdLst/>
            <a:ahLst/>
            <a:cxnLst/>
            <a:rect l="l" t="t" r="r" b="b"/>
            <a:pathLst>
              <a:path w="11407" h="11033" extrusionOk="0">
                <a:moveTo>
                  <a:pt x="1698" y="1130"/>
                </a:moveTo>
                <a:cubicBezTo>
                  <a:pt x="1739" y="1130"/>
                  <a:pt x="1780" y="1133"/>
                  <a:pt x="1822" y="1137"/>
                </a:cubicBezTo>
                <a:lnTo>
                  <a:pt x="1143" y="3626"/>
                </a:lnTo>
                <a:cubicBezTo>
                  <a:pt x="643" y="3423"/>
                  <a:pt x="357" y="2852"/>
                  <a:pt x="512" y="2316"/>
                </a:cubicBezTo>
                <a:lnTo>
                  <a:pt x="607" y="1959"/>
                </a:lnTo>
                <a:cubicBezTo>
                  <a:pt x="750" y="1453"/>
                  <a:pt x="1207" y="1130"/>
                  <a:pt x="1698" y="1130"/>
                </a:cubicBezTo>
                <a:close/>
                <a:moveTo>
                  <a:pt x="2641" y="304"/>
                </a:moveTo>
                <a:cubicBezTo>
                  <a:pt x="2755" y="304"/>
                  <a:pt x="2867" y="357"/>
                  <a:pt x="2929" y="471"/>
                </a:cubicBezTo>
                <a:cubicBezTo>
                  <a:pt x="2977" y="542"/>
                  <a:pt x="2989" y="649"/>
                  <a:pt x="2965" y="732"/>
                </a:cubicBezTo>
                <a:lnTo>
                  <a:pt x="1941" y="4566"/>
                </a:lnTo>
                <a:cubicBezTo>
                  <a:pt x="1905" y="4650"/>
                  <a:pt x="1846" y="4733"/>
                  <a:pt x="1774" y="4769"/>
                </a:cubicBezTo>
                <a:cubicBezTo>
                  <a:pt x="1719" y="4806"/>
                  <a:pt x="1659" y="4822"/>
                  <a:pt x="1601" y="4822"/>
                </a:cubicBezTo>
                <a:cubicBezTo>
                  <a:pt x="1396" y="4822"/>
                  <a:pt x="1207" y="4619"/>
                  <a:pt x="1262" y="4388"/>
                </a:cubicBezTo>
                <a:cubicBezTo>
                  <a:pt x="1310" y="4209"/>
                  <a:pt x="2215" y="828"/>
                  <a:pt x="2298" y="566"/>
                </a:cubicBezTo>
                <a:cubicBezTo>
                  <a:pt x="2339" y="397"/>
                  <a:pt x="2491" y="304"/>
                  <a:pt x="2641" y="304"/>
                </a:cubicBezTo>
                <a:close/>
                <a:moveTo>
                  <a:pt x="8751" y="3792"/>
                </a:moveTo>
                <a:lnTo>
                  <a:pt x="10168" y="4173"/>
                </a:lnTo>
                <a:lnTo>
                  <a:pt x="9894" y="5185"/>
                </a:lnTo>
                <a:lnTo>
                  <a:pt x="8489" y="4804"/>
                </a:lnTo>
                <a:cubicBezTo>
                  <a:pt x="8525" y="4614"/>
                  <a:pt x="8704" y="3983"/>
                  <a:pt x="8751" y="3792"/>
                </a:cubicBezTo>
                <a:close/>
                <a:moveTo>
                  <a:pt x="10789" y="3812"/>
                </a:moveTo>
                <a:cubicBezTo>
                  <a:pt x="10804" y="3812"/>
                  <a:pt x="10819" y="3813"/>
                  <a:pt x="10835" y="3816"/>
                </a:cubicBezTo>
                <a:cubicBezTo>
                  <a:pt x="10954" y="3852"/>
                  <a:pt x="11025" y="3971"/>
                  <a:pt x="11001" y="4090"/>
                </a:cubicBezTo>
                <a:lnTo>
                  <a:pt x="10573" y="5662"/>
                </a:lnTo>
                <a:cubicBezTo>
                  <a:pt x="10542" y="5765"/>
                  <a:pt x="10447" y="5833"/>
                  <a:pt x="10345" y="5833"/>
                </a:cubicBezTo>
                <a:cubicBezTo>
                  <a:pt x="10330" y="5833"/>
                  <a:pt x="10314" y="5831"/>
                  <a:pt x="10299" y="5828"/>
                </a:cubicBezTo>
                <a:cubicBezTo>
                  <a:pt x="10180" y="5805"/>
                  <a:pt x="10120" y="5626"/>
                  <a:pt x="10132" y="5566"/>
                </a:cubicBezTo>
                <a:cubicBezTo>
                  <a:pt x="10179" y="5391"/>
                  <a:pt x="10560" y="3982"/>
                  <a:pt x="10573" y="3982"/>
                </a:cubicBezTo>
                <a:cubicBezTo>
                  <a:pt x="10573" y="3982"/>
                  <a:pt x="10573" y="3982"/>
                  <a:pt x="10573" y="3983"/>
                </a:cubicBezTo>
                <a:cubicBezTo>
                  <a:pt x="10594" y="3879"/>
                  <a:pt x="10687" y="3812"/>
                  <a:pt x="10789" y="3812"/>
                </a:cubicBezTo>
                <a:close/>
                <a:moveTo>
                  <a:pt x="4679" y="4983"/>
                </a:moveTo>
                <a:lnTo>
                  <a:pt x="6799" y="5447"/>
                </a:lnTo>
                <a:lnTo>
                  <a:pt x="6799" y="5924"/>
                </a:lnTo>
                <a:cubicBezTo>
                  <a:pt x="6799" y="6245"/>
                  <a:pt x="6537" y="6531"/>
                  <a:pt x="6191" y="6531"/>
                </a:cubicBezTo>
                <a:lnTo>
                  <a:pt x="5286" y="6531"/>
                </a:lnTo>
                <a:cubicBezTo>
                  <a:pt x="4953" y="6531"/>
                  <a:pt x="4667" y="6257"/>
                  <a:pt x="4667" y="5924"/>
                </a:cubicBezTo>
                <a:lnTo>
                  <a:pt x="4667" y="4983"/>
                </a:lnTo>
                <a:close/>
                <a:moveTo>
                  <a:pt x="2644" y="0"/>
                </a:moveTo>
                <a:cubicBezTo>
                  <a:pt x="2359" y="0"/>
                  <a:pt x="2075" y="175"/>
                  <a:pt x="1988" y="494"/>
                </a:cubicBezTo>
                <a:lnTo>
                  <a:pt x="1905" y="840"/>
                </a:lnTo>
                <a:cubicBezTo>
                  <a:pt x="1835" y="829"/>
                  <a:pt x="1764" y="824"/>
                  <a:pt x="1694" y="824"/>
                </a:cubicBezTo>
                <a:cubicBezTo>
                  <a:pt x="1065" y="824"/>
                  <a:pt x="469" y="1246"/>
                  <a:pt x="298" y="1899"/>
                </a:cubicBezTo>
                <a:lnTo>
                  <a:pt x="191" y="2256"/>
                </a:lnTo>
                <a:cubicBezTo>
                  <a:pt x="0" y="2947"/>
                  <a:pt x="369" y="3685"/>
                  <a:pt x="1048" y="3959"/>
                </a:cubicBezTo>
                <a:lnTo>
                  <a:pt x="953" y="4292"/>
                </a:lnTo>
                <a:cubicBezTo>
                  <a:pt x="822" y="4751"/>
                  <a:pt x="1191" y="5150"/>
                  <a:pt x="1609" y="5150"/>
                </a:cubicBezTo>
                <a:cubicBezTo>
                  <a:pt x="1723" y="5150"/>
                  <a:pt x="1840" y="5121"/>
                  <a:pt x="1953" y="5054"/>
                </a:cubicBezTo>
                <a:cubicBezTo>
                  <a:pt x="2274" y="4876"/>
                  <a:pt x="2274" y="4554"/>
                  <a:pt x="2322" y="4459"/>
                </a:cubicBezTo>
                <a:lnTo>
                  <a:pt x="4358" y="4912"/>
                </a:lnTo>
                <a:lnTo>
                  <a:pt x="4358" y="5924"/>
                </a:lnTo>
                <a:cubicBezTo>
                  <a:pt x="4358" y="6436"/>
                  <a:pt x="4775" y="6852"/>
                  <a:pt x="5298" y="6852"/>
                </a:cubicBezTo>
                <a:lnTo>
                  <a:pt x="5584" y="6852"/>
                </a:lnTo>
                <a:lnTo>
                  <a:pt x="5584" y="7638"/>
                </a:lnTo>
                <a:lnTo>
                  <a:pt x="4001" y="7638"/>
                </a:lnTo>
                <a:cubicBezTo>
                  <a:pt x="3703" y="7638"/>
                  <a:pt x="3453" y="7900"/>
                  <a:pt x="3453" y="8198"/>
                </a:cubicBezTo>
                <a:cubicBezTo>
                  <a:pt x="3453" y="8495"/>
                  <a:pt x="3703" y="8745"/>
                  <a:pt x="4001" y="8745"/>
                </a:cubicBezTo>
                <a:lnTo>
                  <a:pt x="4298" y="8745"/>
                </a:lnTo>
                <a:lnTo>
                  <a:pt x="2679" y="10758"/>
                </a:lnTo>
                <a:cubicBezTo>
                  <a:pt x="2584" y="10865"/>
                  <a:pt x="2667" y="11019"/>
                  <a:pt x="2810" y="11019"/>
                </a:cubicBezTo>
                <a:cubicBezTo>
                  <a:pt x="2858" y="11019"/>
                  <a:pt x="2905" y="11008"/>
                  <a:pt x="2941" y="10960"/>
                </a:cubicBezTo>
                <a:lnTo>
                  <a:pt x="4727" y="8745"/>
                </a:lnTo>
                <a:lnTo>
                  <a:pt x="5596" y="8745"/>
                </a:lnTo>
                <a:lnTo>
                  <a:pt x="5596" y="10865"/>
                </a:lnTo>
                <a:cubicBezTo>
                  <a:pt x="5596" y="10948"/>
                  <a:pt x="5667" y="11019"/>
                  <a:pt x="5763" y="11019"/>
                </a:cubicBezTo>
                <a:cubicBezTo>
                  <a:pt x="5846" y="11019"/>
                  <a:pt x="5918" y="10948"/>
                  <a:pt x="5918" y="10865"/>
                </a:cubicBezTo>
                <a:lnTo>
                  <a:pt x="5918" y="8745"/>
                </a:lnTo>
                <a:lnTo>
                  <a:pt x="6787" y="8745"/>
                </a:lnTo>
                <a:lnTo>
                  <a:pt x="8573" y="10960"/>
                </a:lnTo>
                <a:cubicBezTo>
                  <a:pt x="8607" y="11009"/>
                  <a:pt x="8658" y="11033"/>
                  <a:pt x="8706" y="11033"/>
                </a:cubicBezTo>
                <a:cubicBezTo>
                  <a:pt x="8741" y="11033"/>
                  <a:pt x="8774" y="11020"/>
                  <a:pt x="8799" y="10996"/>
                </a:cubicBezTo>
                <a:cubicBezTo>
                  <a:pt x="8870" y="10936"/>
                  <a:pt x="8870" y="10829"/>
                  <a:pt x="8823" y="10769"/>
                </a:cubicBezTo>
                <a:lnTo>
                  <a:pt x="7203" y="8757"/>
                </a:lnTo>
                <a:lnTo>
                  <a:pt x="7501" y="8757"/>
                </a:lnTo>
                <a:cubicBezTo>
                  <a:pt x="7799" y="8757"/>
                  <a:pt x="8049" y="8507"/>
                  <a:pt x="8049" y="8210"/>
                </a:cubicBezTo>
                <a:cubicBezTo>
                  <a:pt x="8049" y="7912"/>
                  <a:pt x="7799" y="7662"/>
                  <a:pt x="7501" y="7662"/>
                </a:cubicBezTo>
                <a:lnTo>
                  <a:pt x="7108" y="7662"/>
                </a:lnTo>
                <a:cubicBezTo>
                  <a:pt x="7025" y="7662"/>
                  <a:pt x="6953" y="7733"/>
                  <a:pt x="6953" y="7817"/>
                </a:cubicBezTo>
                <a:cubicBezTo>
                  <a:pt x="6953" y="7912"/>
                  <a:pt x="7025" y="7983"/>
                  <a:pt x="7108" y="7983"/>
                </a:cubicBezTo>
                <a:lnTo>
                  <a:pt x="7501" y="7983"/>
                </a:lnTo>
                <a:cubicBezTo>
                  <a:pt x="7620" y="7983"/>
                  <a:pt x="7727" y="8091"/>
                  <a:pt x="7727" y="8210"/>
                </a:cubicBezTo>
                <a:cubicBezTo>
                  <a:pt x="7727" y="8329"/>
                  <a:pt x="7620" y="8436"/>
                  <a:pt x="7501" y="8436"/>
                </a:cubicBezTo>
                <a:lnTo>
                  <a:pt x="4024" y="8436"/>
                </a:lnTo>
                <a:cubicBezTo>
                  <a:pt x="3905" y="8436"/>
                  <a:pt x="3798" y="8329"/>
                  <a:pt x="3798" y="8210"/>
                </a:cubicBezTo>
                <a:cubicBezTo>
                  <a:pt x="3798" y="8091"/>
                  <a:pt x="3905" y="7983"/>
                  <a:pt x="4024" y="7983"/>
                </a:cubicBezTo>
                <a:lnTo>
                  <a:pt x="6489" y="7983"/>
                </a:lnTo>
                <a:cubicBezTo>
                  <a:pt x="6584" y="7983"/>
                  <a:pt x="6656" y="7912"/>
                  <a:pt x="6656" y="7817"/>
                </a:cubicBezTo>
                <a:cubicBezTo>
                  <a:pt x="6656" y="7733"/>
                  <a:pt x="6584" y="7662"/>
                  <a:pt x="6489" y="7662"/>
                </a:cubicBezTo>
                <a:lnTo>
                  <a:pt x="5929" y="7662"/>
                </a:lnTo>
                <a:lnTo>
                  <a:pt x="5929" y="6876"/>
                </a:lnTo>
                <a:lnTo>
                  <a:pt x="6203" y="6876"/>
                </a:lnTo>
                <a:cubicBezTo>
                  <a:pt x="6727" y="6876"/>
                  <a:pt x="7144" y="6459"/>
                  <a:pt x="7144" y="5935"/>
                </a:cubicBezTo>
                <a:lnTo>
                  <a:pt x="7144" y="5531"/>
                </a:lnTo>
                <a:lnTo>
                  <a:pt x="7668" y="5650"/>
                </a:lnTo>
                <a:cubicBezTo>
                  <a:pt x="7713" y="5660"/>
                  <a:pt x="7758" y="5665"/>
                  <a:pt x="7803" y="5665"/>
                </a:cubicBezTo>
                <a:cubicBezTo>
                  <a:pt x="8075" y="5665"/>
                  <a:pt x="8322" y="5484"/>
                  <a:pt x="8394" y="5197"/>
                </a:cubicBezTo>
                <a:lnTo>
                  <a:pt x="8406" y="5126"/>
                </a:lnTo>
                <a:lnTo>
                  <a:pt x="9823" y="5519"/>
                </a:lnTo>
                <a:cubicBezTo>
                  <a:pt x="9763" y="5793"/>
                  <a:pt x="9930" y="6078"/>
                  <a:pt x="10228" y="6150"/>
                </a:cubicBezTo>
                <a:cubicBezTo>
                  <a:pt x="10279" y="6164"/>
                  <a:pt x="10331" y="6171"/>
                  <a:pt x="10382" y="6171"/>
                </a:cubicBezTo>
                <a:cubicBezTo>
                  <a:pt x="10622" y="6171"/>
                  <a:pt x="10835" y="6015"/>
                  <a:pt x="10894" y="5769"/>
                </a:cubicBezTo>
                <a:lnTo>
                  <a:pt x="11323" y="4185"/>
                </a:lnTo>
                <a:cubicBezTo>
                  <a:pt x="11406" y="3888"/>
                  <a:pt x="11240" y="3590"/>
                  <a:pt x="10942" y="3519"/>
                </a:cubicBezTo>
                <a:cubicBezTo>
                  <a:pt x="10897" y="3507"/>
                  <a:pt x="10852" y="3502"/>
                  <a:pt x="10807" y="3502"/>
                </a:cubicBezTo>
                <a:cubicBezTo>
                  <a:pt x="10568" y="3502"/>
                  <a:pt x="10345" y="3655"/>
                  <a:pt x="10275" y="3876"/>
                </a:cubicBezTo>
                <a:lnTo>
                  <a:pt x="8858" y="3495"/>
                </a:lnTo>
                <a:lnTo>
                  <a:pt x="8870" y="3411"/>
                </a:lnTo>
                <a:cubicBezTo>
                  <a:pt x="8966" y="3090"/>
                  <a:pt x="8775" y="2757"/>
                  <a:pt x="8454" y="2673"/>
                </a:cubicBezTo>
                <a:lnTo>
                  <a:pt x="5679" y="1792"/>
                </a:lnTo>
                <a:cubicBezTo>
                  <a:pt x="5663" y="1787"/>
                  <a:pt x="5646" y="1785"/>
                  <a:pt x="5629" y="1785"/>
                </a:cubicBezTo>
                <a:cubicBezTo>
                  <a:pt x="5561" y="1785"/>
                  <a:pt x="5496" y="1823"/>
                  <a:pt x="5477" y="1899"/>
                </a:cubicBezTo>
                <a:cubicBezTo>
                  <a:pt x="5453" y="1983"/>
                  <a:pt x="5489" y="2078"/>
                  <a:pt x="5584" y="2102"/>
                </a:cubicBezTo>
                <a:lnTo>
                  <a:pt x="8346" y="2983"/>
                </a:lnTo>
                <a:cubicBezTo>
                  <a:pt x="8501" y="3030"/>
                  <a:pt x="8585" y="3197"/>
                  <a:pt x="8549" y="3340"/>
                </a:cubicBezTo>
                <a:cubicBezTo>
                  <a:pt x="8049" y="5162"/>
                  <a:pt x="8144" y="4816"/>
                  <a:pt x="8073" y="5126"/>
                </a:cubicBezTo>
                <a:cubicBezTo>
                  <a:pt x="8030" y="5263"/>
                  <a:pt x="7904" y="5344"/>
                  <a:pt x="7776" y="5344"/>
                </a:cubicBezTo>
                <a:cubicBezTo>
                  <a:pt x="7760" y="5344"/>
                  <a:pt x="7743" y="5343"/>
                  <a:pt x="7727" y="5340"/>
                </a:cubicBezTo>
                <a:lnTo>
                  <a:pt x="2393" y="4161"/>
                </a:lnTo>
                <a:lnTo>
                  <a:pt x="3155" y="1352"/>
                </a:lnTo>
                <a:lnTo>
                  <a:pt x="4977" y="1923"/>
                </a:lnTo>
                <a:cubicBezTo>
                  <a:pt x="4996" y="1931"/>
                  <a:pt x="5016" y="1935"/>
                  <a:pt x="5035" y="1935"/>
                </a:cubicBezTo>
                <a:cubicBezTo>
                  <a:pt x="5100" y="1935"/>
                  <a:pt x="5161" y="1892"/>
                  <a:pt x="5179" y="1828"/>
                </a:cubicBezTo>
                <a:cubicBezTo>
                  <a:pt x="5203" y="1733"/>
                  <a:pt x="5167" y="1649"/>
                  <a:pt x="5072" y="1614"/>
                </a:cubicBezTo>
                <a:lnTo>
                  <a:pt x="3239" y="1030"/>
                </a:lnTo>
                <a:cubicBezTo>
                  <a:pt x="3262" y="935"/>
                  <a:pt x="3405" y="661"/>
                  <a:pt x="3227" y="340"/>
                </a:cubicBezTo>
                <a:cubicBezTo>
                  <a:pt x="3095" y="109"/>
                  <a:pt x="2869" y="0"/>
                  <a:pt x="264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ADB8A59A-D94C-7105-3B1E-93222BA3827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153718" y="1230807"/>
            <a:ext cx="1176986" cy="3345118"/>
          </a:xfrm>
          <a:prstGeom prst="rect">
            <a:avLst/>
          </a:prstGeom>
        </p:spPr>
      </p:pic>
      <p:cxnSp>
        <p:nvCxnSpPr>
          <p:cNvPr id="3" name="Google Shape;281;p50">
            <a:extLst>
              <a:ext uri="{FF2B5EF4-FFF2-40B4-BE49-F238E27FC236}">
                <a16:creationId xmlns:a16="http://schemas.microsoft.com/office/drawing/2014/main" id="{0CC82EC1-15CB-662A-F7FC-740C46A51C5B}"/>
              </a:ext>
            </a:extLst>
          </p:cNvPr>
          <p:cNvCxnSpPr>
            <a:cxnSpLocks/>
          </p:cNvCxnSpPr>
          <p:nvPr/>
        </p:nvCxnSpPr>
        <p:spPr>
          <a:xfrm>
            <a:off x="4911276" y="758846"/>
            <a:ext cx="3456273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4" name="Google Shape;281;p50">
            <a:extLst>
              <a:ext uri="{FF2B5EF4-FFF2-40B4-BE49-F238E27FC236}">
                <a16:creationId xmlns:a16="http://schemas.microsoft.com/office/drawing/2014/main" id="{A211B03F-165A-A582-3D59-F0C9E306A002}"/>
              </a:ext>
            </a:extLst>
          </p:cNvPr>
          <p:cNvCxnSpPr>
            <a:cxnSpLocks/>
          </p:cNvCxnSpPr>
          <p:nvPr/>
        </p:nvCxnSpPr>
        <p:spPr>
          <a:xfrm>
            <a:off x="807445" y="1625819"/>
            <a:ext cx="3530921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5" name="Google Shape;233;p46">
            <a:extLst>
              <a:ext uri="{FF2B5EF4-FFF2-40B4-BE49-F238E27FC236}">
                <a16:creationId xmlns:a16="http://schemas.microsoft.com/office/drawing/2014/main" id="{CA581D4C-90FF-07A2-48AC-4DC0361F744F}"/>
              </a:ext>
            </a:extLst>
          </p:cNvPr>
          <p:cNvSpPr txBox="1">
            <a:spLocks/>
          </p:cNvSpPr>
          <p:nvPr/>
        </p:nvSpPr>
        <p:spPr>
          <a:xfrm>
            <a:off x="67103" y="1594952"/>
            <a:ext cx="4874970" cy="562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pt-PT">
                <a:solidFill>
                  <a:schemeClr val="bg1"/>
                </a:solidFill>
              </a:rPr>
              <a:t>Tecnologias Utilizadas</a:t>
            </a:r>
          </a:p>
        </p:txBody>
      </p:sp>
      <p:pic>
        <p:nvPicPr>
          <p:cNvPr id="7" name="Imagem 6" descr="Uma imagem com logótipo, Gráficos, símbolo, Tipo de letra&#10;&#10;Descrição gerada automaticamente">
            <a:extLst>
              <a:ext uri="{FF2B5EF4-FFF2-40B4-BE49-F238E27FC236}">
                <a16:creationId xmlns:a16="http://schemas.microsoft.com/office/drawing/2014/main" id="{9A39435E-B3C6-3FDB-6F3C-008F702122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2243" y="2050818"/>
            <a:ext cx="1121323" cy="1121323"/>
          </a:xfrm>
          <a:prstGeom prst="rect">
            <a:avLst/>
          </a:prstGeom>
        </p:spPr>
      </p:pic>
      <p:pic>
        <p:nvPicPr>
          <p:cNvPr id="9" name="Imagem 8" descr="Uma imagem com Gráficos, círculo, arte, símbolo&#10;&#10;Descrição gerada automaticamente">
            <a:extLst>
              <a:ext uri="{FF2B5EF4-FFF2-40B4-BE49-F238E27FC236}">
                <a16:creationId xmlns:a16="http://schemas.microsoft.com/office/drawing/2014/main" id="{1184C420-195D-3BBC-439B-41391C4A52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5766" y="2126332"/>
            <a:ext cx="966952" cy="840828"/>
          </a:xfrm>
          <a:prstGeom prst="rect">
            <a:avLst/>
          </a:prstGeom>
        </p:spPr>
      </p:pic>
      <p:pic>
        <p:nvPicPr>
          <p:cNvPr id="10" name="Imagem 9" descr="Uma imagem com Gráficos, logótipo, círculo, Tipo de letra&#10;&#10;Descrição gerada automaticamente">
            <a:extLst>
              <a:ext uri="{FF2B5EF4-FFF2-40B4-BE49-F238E27FC236}">
                <a16:creationId xmlns:a16="http://schemas.microsoft.com/office/drawing/2014/main" id="{7A5C527C-B690-4A83-9EE8-E2F4CD3115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87492" y="2166304"/>
            <a:ext cx="870904" cy="870904"/>
          </a:xfrm>
          <a:prstGeom prst="rect">
            <a:avLst/>
          </a:prstGeom>
        </p:spPr>
      </p:pic>
      <p:pic>
        <p:nvPicPr>
          <p:cNvPr id="13" name="Imagem 12" descr="Uma imagem com Gráficos, Tipo de letra, design gráfico, design&#10;&#10;Descrição gerada automaticamente">
            <a:extLst>
              <a:ext uri="{FF2B5EF4-FFF2-40B4-BE49-F238E27FC236}">
                <a16:creationId xmlns:a16="http://schemas.microsoft.com/office/drawing/2014/main" id="{9A8D40AB-A8AA-CBE8-8A41-99CE5BC815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02790" y="3358612"/>
            <a:ext cx="2340228" cy="343721"/>
          </a:xfrm>
          <a:prstGeom prst="rect">
            <a:avLst/>
          </a:prstGeom>
        </p:spPr>
      </p:pic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1DBD0509-302A-5FFF-E4CB-1FF2A7FE804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pt-PT"/>
              <a:t>SIG2E</a:t>
            </a:r>
          </a:p>
        </p:txBody>
      </p:sp>
      <p:sp>
        <p:nvSpPr>
          <p:cNvPr id="11" name="Marcador de Posição do Número do Diapositivo 10">
            <a:extLst>
              <a:ext uri="{FF2B5EF4-FFF2-40B4-BE49-F238E27FC236}">
                <a16:creationId xmlns:a16="http://schemas.microsoft.com/office/drawing/2014/main" id="{1F5F39EA-7FFA-3434-3A37-A0E25E4772F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CA3A339-D187-47DA-B1BA-506124EB6B90}" type="slidenum">
              <a:rPr lang="pt-PT" smtClean="0"/>
              <a:t>18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1184887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40"/>
          <p:cNvSpPr txBox="1">
            <a:spLocks noGrp="1"/>
          </p:cNvSpPr>
          <p:nvPr>
            <p:ph type="title" idx="6"/>
          </p:nvPr>
        </p:nvSpPr>
        <p:spPr>
          <a:xfrm>
            <a:off x="1359530" y="1144503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79" name="Google Shape;179;p40"/>
          <p:cNvSpPr txBox="1">
            <a:spLocks noGrp="1"/>
          </p:cNvSpPr>
          <p:nvPr>
            <p:ph type="title"/>
          </p:nvPr>
        </p:nvSpPr>
        <p:spPr>
          <a:xfrm>
            <a:off x="3776184" y="2068156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Arquitetura </a:t>
            </a:r>
            <a:br>
              <a:rPr lang="en" dirty="0"/>
            </a:br>
            <a:r>
              <a:rPr lang="en" dirty="0"/>
              <a:t>do Sistema</a:t>
            </a:r>
            <a:endParaRPr dirty="0"/>
          </a:p>
        </p:txBody>
      </p:sp>
      <p:sp>
        <p:nvSpPr>
          <p:cNvPr id="181" name="Google Shape;181;p40"/>
          <p:cNvSpPr txBox="1">
            <a:spLocks noGrp="1"/>
          </p:cNvSpPr>
          <p:nvPr>
            <p:ph type="title" idx="2"/>
          </p:nvPr>
        </p:nvSpPr>
        <p:spPr>
          <a:xfrm>
            <a:off x="1404739" y="3630116"/>
            <a:ext cx="2130709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Implementação</a:t>
            </a:r>
            <a:endParaRPr dirty="0"/>
          </a:p>
        </p:txBody>
      </p:sp>
      <p:sp>
        <p:nvSpPr>
          <p:cNvPr id="183" name="Google Shape;183;p40"/>
          <p:cNvSpPr txBox="1">
            <a:spLocks noGrp="1"/>
          </p:cNvSpPr>
          <p:nvPr>
            <p:ph type="title" idx="4"/>
          </p:nvPr>
        </p:nvSpPr>
        <p:spPr>
          <a:xfrm>
            <a:off x="1359530" y="2109958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Descrição do Projeto</a:t>
            </a:r>
            <a:endParaRPr dirty="0"/>
          </a:p>
        </p:txBody>
      </p:sp>
      <p:sp>
        <p:nvSpPr>
          <p:cNvPr id="185" name="Google Shape;185;p40"/>
          <p:cNvSpPr txBox="1">
            <a:spLocks noGrp="1"/>
          </p:cNvSpPr>
          <p:nvPr>
            <p:ph type="title" idx="7"/>
          </p:nvPr>
        </p:nvSpPr>
        <p:spPr>
          <a:xfrm>
            <a:off x="3776187" y="1144503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186" name="Google Shape;186;p40"/>
          <p:cNvSpPr txBox="1">
            <a:spLocks noGrp="1"/>
          </p:cNvSpPr>
          <p:nvPr>
            <p:ph type="title" idx="8"/>
          </p:nvPr>
        </p:nvSpPr>
        <p:spPr>
          <a:xfrm>
            <a:off x="1404739" y="2782287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cxnSp>
        <p:nvCxnSpPr>
          <p:cNvPr id="187" name="Google Shape;187;p40"/>
          <p:cNvCxnSpPr/>
          <p:nvPr/>
        </p:nvCxnSpPr>
        <p:spPr>
          <a:xfrm>
            <a:off x="2194430" y="1919963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188" name="Google Shape;188;p40"/>
          <p:cNvCxnSpPr/>
          <p:nvPr/>
        </p:nvCxnSpPr>
        <p:spPr>
          <a:xfrm>
            <a:off x="4611084" y="1908818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189" name="Google Shape;189;p40"/>
          <p:cNvCxnSpPr/>
          <p:nvPr/>
        </p:nvCxnSpPr>
        <p:spPr>
          <a:xfrm>
            <a:off x="2239639" y="3557747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" name="Google Shape;186;p40">
            <a:extLst>
              <a:ext uri="{FF2B5EF4-FFF2-40B4-BE49-F238E27FC236}">
                <a16:creationId xmlns:a16="http://schemas.microsoft.com/office/drawing/2014/main" id="{7AE90429-1141-4F86-327D-5EF19536AA4F}"/>
              </a:ext>
            </a:extLst>
          </p:cNvPr>
          <p:cNvSpPr txBox="1">
            <a:spLocks/>
          </p:cNvSpPr>
          <p:nvPr/>
        </p:nvSpPr>
        <p:spPr>
          <a:xfrm>
            <a:off x="3776184" y="2775894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" dirty="0"/>
              <a:t>04</a:t>
            </a:r>
          </a:p>
        </p:txBody>
      </p:sp>
      <p:cxnSp>
        <p:nvCxnSpPr>
          <p:cNvPr id="3" name="Google Shape;189;p40">
            <a:extLst>
              <a:ext uri="{FF2B5EF4-FFF2-40B4-BE49-F238E27FC236}">
                <a16:creationId xmlns:a16="http://schemas.microsoft.com/office/drawing/2014/main" id="{9976E048-7D25-B4D4-430C-BBD620C9F748}"/>
              </a:ext>
            </a:extLst>
          </p:cNvPr>
          <p:cNvCxnSpPr/>
          <p:nvPr/>
        </p:nvCxnSpPr>
        <p:spPr>
          <a:xfrm>
            <a:off x="4670487" y="3551354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4" name="Google Shape;181;p40">
            <a:extLst>
              <a:ext uri="{FF2B5EF4-FFF2-40B4-BE49-F238E27FC236}">
                <a16:creationId xmlns:a16="http://schemas.microsoft.com/office/drawing/2014/main" id="{00007D69-9486-F5EA-7058-EAF6032934E0}"/>
              </a:ext>
            </a:extLst>
          </p:cNvPr>
          <p:cNvSpPr txBox="1">
            <a:spLocks/>
          </p:cNvSpPr>
          <p:nvPr/>
        </p:nvSpPr>
        <p:spPr>
          <a:xfrm>
            <a:off x="3803732" y="3636410"/>
            <a:ext cx="2130709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pt-PT" dirty="0"/>
              <a:t>Demonstração</a:t>
            </a:r>
          </a:p>
        </p:txBody>
      </p:sp>
      <p:sp>
        <p:nvSpPr>
          <p:cNvPr id="6" name="Google Shape;186;p40">
            <a:extLst>
              <a:ext uri="{FF2B5EF4-FFF2-40B4-BE49-F238E27FC236}">
                <a16:creationId xmlns:a16="http://schemas.microsoft.com/office/drawing/2014/main" id="{BBB001EB-2254-02AE-C2B3-1C42F54A7B27}"/>
              </a:ext>
            </a:extLst>
          </p:cNvPr>
          <p:cNvSpPr txBox="1">
            <a:spLocks/>
          </p:cNvSpPr>
          <p:nvPr/>
        </p:nvSpPr>
        <p:spPr>
          <a:xfrm>
            <a:off x="5672261" y="1919963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" dirty="0"/>
              <a:t>05</a:t>
            </a:r>
          </a:p>
        </p:txBody>
      </p:sp>
      <p:cxnSp>
        <p:nvCxnSpPr>
          <p:cNvPr id="7" name="Google Shape;189;p40">
            <a:extLst>
              <a:ext uri="{FF2B5EF4-FFF2-40B4-BE49-F238E27FC236}">
                <a16:creationId xmlns:a16="http://schemas.microsoft.com/office/drawing/2014/main" id="{048CD0E5-5DD1-53C0-85D0-1B3C6B5ED576}"/>
              </a:ext>
            </a:extLst>
          </p:cNvPr>
          <p:cNvCxnSpPr/>
          <p:nvPr/>
        </p:nvCxnSpPr>
        <p:spPr>
          <a:xfrm>
            <a:off x="6566564" y="2695423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8" name="Google Shape;181;p40">
            <a:extLst>
              <a:ext uri="{FF2B5EF4-FFF2-40B4-BE49-F238E27FC236}">
                <a16:creationId xmlns:a16="http://schemas.microsoft.com/office/drawing/2014/main" id="{D03977DC-F2A3-1538-EFCD-D0378528E8F5}"/>
              </a:ext>
            </a:extLst>
          </p:cNvPr>
          <p:cNvSpPr txBox="1">
            <a:spLocks/>
          </p:cNvSpPr>
          <p:nvPr/>
        </p:nvSpPr>
        <p:spPr>
          <a:xfrm>
            <a:off x="5717470" y="2639278"/>
            <a:ext cx="2130709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pt-PT" dirty="0"/>
              <a:t>Conclusão</a:t>
            </a:r>
          </a:p>
        </p:txBody>
      </p:sp>
      <p:sp>
        <p:nvSpPr>
          <p:cNvPr id="9" name="Marcador de Posição do Rodapé 8">
            <a:extLst>
              <a:ext uri="{FF2B5EF4-FFF2-40B4-BE49-F238E27FC236}">
                <a16:creationId xmlns:a16="http://schemas.microsoft.com/office/drawing/2014/main" id="{2C085741-183F-75B7-0175-80737728950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pt-PT" dirty="0"/>
              <a:t>SIG2E</a:t>
            </a:r>
          </a:p>
        </p:txBody>
      </p:sp>
      <p:sp>
        <p:nvSpPr>
          <p:cNvPr id="11" name="Marcador de Posição do Número do Diapositivo 10">
            <a:extLst>
              <a:ext uri="{FF2B5EF4-FFF2-40B4-BE49-F238E27FC236}">
                <a16:creationId xmlns:a16="http://schemas.microsoft.com/office/drawing/2014/main" id="{C69C4F03-86D6-2C8A-A3CE-9865DE748E9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CA3A339-D187-47DA-B1BA-506124EB6B90}" type="slidenum">
              <a:rPr lang="pt-PT" smtClean="0"/>
              <a:t>1</a:t>
            </a:fld>
            <a:endParaRPr lang="pt-PT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3"/>
          <p:cNvSpPr txBox="1">
            <a:spLocks noGrp="1"/>
          </p:cNvSpPr>
          <p:nvPr>
            <p:ph type="title"/>
          </p:nvPr>
        </p:nvSpPr>
        <p:spPr>
          <a:xfrm>
            <a:off x="3755432" y="3287500"/>
            <a:ext cx="5180363" cy="93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>
                <a:solidFill>
                  <a:schemeClr val="tx2"/>
                </a:solidFill>
              </a:rPr>
              <a:t>Demonstração</a:t>
            </a:r>
          </a:p>
        </p:txBody>
      </p:sp>
      <p:sp>
        <p:nvSpPr>
          <p:cNvPr id="207" name="Google Shape;207;p43"/>
          <p:cNvSpPr txBox="1">
            <a:spLocks noGrp="1"/>
          </p:cNvSpPr>
          <p:nvPr>
            <p:ph type="title" idx="2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cxnSp>
        <p:nvCxnSpPr>
          <p:cNvPr id="209" name="Google Shape;209;p43"/>
          <p:cNvCxnSpPr/>
          <p:nvPr/>
        </p:nvCxnSpPr>
        <p:spPr>
          <a:xfrm>
            <a:off x="3610750" y="3253297"/>
            <a:ext cx="0" cy="999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3" name="Marcador de Posição do Rodapé 2">
            <a:extLst>
              <a:ext uri="{FF2B5EF4-FFF2-40B4-BE49-F238E27FC236}">
                <a16:creationId xmlns:a16="http://schemas.microsoft.com/office/drawing/2014/main" id="{E0495740-4918-0105-1749-54F43A7A14B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pt-PT"/>
              <a:t>SIG2E</a:t>
            </a:r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1BB6B9CC-83A7-F2F3-FA16-E285DA8088B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CA3A339-D187-47DA-B1BA-506124EB6B90}" type="slidenum">
              <a:rPr lang="pt-PT" smtClean="0"/>
              <a:t>19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400875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3"/>
          <p:cNvSpPr txBox="1">
            <a:spLocks noGrp="1"/>
          </p:cNvSpPr>
          <p:nvPr>
            <p:ph type="title"/>
          </p:nvPr>
        </p:nvSpPr>
        <p:spPr>
          <a:xfrm>
            <a:off x="3760331" y="3287500"/>
            <a:ext cx="5180363" cy="93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>
                <a:solidFill>
                  <a:schemeClr val="tx2"/>
                </a:solidFill>
              </a:rPr>
              <a:t>Conclusão</a:t>
            </a:r>
          </a:p>
        </p:txBody>
      </p:sp>
      <p:sp>
        <p:nvSpPr>
          <p:cNvPr id="207" name="Google Shape;207;p43"/>
          <p:cNvSpPr txBox="1">
            <a:spLocks noGrp="1"/>
          </p:cNvSpPr>
          <p:nvPr>
            <p:ph type="title" idx="2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cxnSp>
        <p:nvCxnSpPr>
          <p:cNvPr id="209" name="Google Shape;209;p43"/>
          <p:cNvCxnSpPr/>
          <p:nvPr/>
        </p:nvCxnSpPr>
        <p:spPr>
          <a:xfrm>
            <a:off x="3610750" y="3253297"/>
            <a:ext cx="0" cy="999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3" name="Marcador de Posição do Rodapé 2">
            <a:extLst>
              <a:ext uri="{FF2B5EF4-FFF2-40B4-BE49-F238E27FC236}">
                <a16:creationId xmlns:a16="http://schemas.microsoft.com/office/drawing/2014/main" id="{FFF8CB1F-8FE8-F560-A20B-5A1FF7CEEB2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pt-PT"/>
              <a:t>SIG2E</a:t>
            </a:r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08B24006-0E4B-467C-C5AF-69295C2A7EF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CA3A339-D187-47DA-B1BA-506124EB6B90}" type="slidenum">
              <a:rPr lang="pt-PT" smtClean="0"/>
              <a:t>20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000103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14;p44">
            <a:extLst>
              <a:ext uri="{FF2B5EF4-FFF2-40B4-BE49-F238E27FC236}">
                <a16:creationId xmlns:a16="http://schemas.microsoft.com/office/drawing/2014/main" id="{4200A4B2-992A-5A6F-B391-950405E3919F}"/>
              </a:ext>
            </a:extLst>
          </p:cNvPr>
          <p:cNvSpPr txBox="1">
            <a:spLocks/>
          </p:cNvSpPr>
          <p:nvPr/>
        </p:nvSpPr>
        <p:spPr>
          <a:xfrm>
            <a:off x="407611" y="1382005"/>
            <a:ext cx="5351768" cy="9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pt-PT" dirty="0"/>
              <a:t>Com esta solução obtém-se</a:t>
            </a:r>
          </a:p>
        </p:txBody>
      </p:sp>
      <p:sp>
        <p:nvSpPr>
          <p:cNvPr id="214" name="Google Shape;214;p44"/>
          <p:cNvSpPr txBox="1">
            <a:spLocks noGrp="1"/>
          </p:cNvSpPr>
          <p:nvPr>
            <p:ph type="title"/>
          </p:nvPr>
        </p:nvSpPr>
        <p:spPr>
          <a:xfrm>
            <a:off x="938498" y="330599"/>
            <a:ext cx="5351768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Trabalho Realizado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215" name="Google Shape;215;p44"/>
          <p:cNvSpPr txBox="1">
            <a:spLocks noGrp="1"/>
          </p:cNvSpPr>
          <p:nvPr>
            <p:ph type="body" idx="1"/>
          </p:nvPr>
        </p:nvSpPr>
        <p:spPr>
          <a:xfrm>
            <a:off x="1026200" y="1980187"/>
            <a:ext cx="6190806" cy="135425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/>
            <a:r>
              <a:rPr lang="pt-PT" dirty="0"/>
              <a:t>Centralização e gestão da informação de espaços e equipamentos</a:t>
            </a:r>
          </a:p>
          <a:p>
            <a:pPr marL="285750" indent="-285750"/>
            <a:r>
              <a:rPr lang="pt-PT" dirty="0"/>
              <a:t>Consulta da disponibilidade dos espaços e equipamentos</a:t>
            </a:r>
          </a:p>
          <a:p>
            <a:pPr marL="285750" indent="-285750"/>
            <a:r>
              <a:rPr lang="pt-PT" dirty="0"/>
              <a:t>Realização de reservas de modo autónomo</a:t>
            </a:r>
          </a:p>
          <a:p>
            <a:pPr marL="285750" indent="-285750"/>
            <a:r>
              <a:rPr lang="pt-PT" dirty="0"/>
              <a:t>Notificação de anomalias na funcionalidade de espaços e  equipamentos</a:t>
            </a:r>
          </a:p>
          <a:p>
            <a:pPr marL="285750" indent="-285750"/>
            <a:endParaRPr lang="pt-PT" dirty="0"/>
          </a:p>
          <a:p>
            <a:pPr marL="285750" indent="-285750"/>
            <a:endParaRPr dirty="0"/>
          </a:p>
        </p:txBody>
      </p:sp>
      <p:cxnSp>
        <p:nvCxnSpPr>
          <p:cNvPr id="216" name="Google Shape;216;p44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3" name="Marcador de Posição do Rodapé 2">
            <a:extLst>
              <a:ext uri="{FF2B5EF4-FFF2-40B4-BE49-F238E27FC236}">
                <a16:creationId xmlns:a16="http://schemas.microsoft.com/office/drawing/2014/main" id="{6F069991-0450-C334-2938-37889D88BB2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pt-PT"/>
              <a:t>SIG2E</a:t>
            </a:r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6389B4F8-8694-1714-FFC3-E7B4E405DF5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CA3A339-D187-47DA-B1BA-506124EB6B90}" type="slidenum">
              <a:rPr lang="pt-PT" smtClean="0"/>
              <a:t>21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2175086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14;p44">
            <a:extLst>
              <a:ext uri="{FF2B5EF4-FFF2-40B4-BE49-F238E27FC236}">
                <a16:creationId xmlns:a16="http://schemas.microsoft.com/office/drawing/2014/main" id="{4200A4B2-992A-5A6F-B391-950405E3919F}"/>
              </a:ext>
            </a:extLst>
          </p:cNvPr>
          <p:cNvSpPr txBox="1">
            <a:spLocks/>
          </p:cNvSpPr>
          <p:nvPr/>
        </p:nvSpPr>
        <p:spPr>
          <a:xfrm>
            <a:off x="362394" y="1126229"/>
            <a:ext cx="5351768" cy="9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pt-PT" dirty="0"/>
              <a:t>A completar</a:t>
            </a:r>
          </a:p>
        </p:txBody>
      </p:sp>
      <p:sp>
        <p:nvSpPr>
          <p:cNvPr id="214" name="Google Shape;214;p44"/>
          <p:cNvSpPr txBox="1">
            <a:spLocks noGrp="1"/>
          </p:cNvSpPr>
          <p:nvPr>
            <p:ph type="title"/>
          </p:nvPr>
        </p:nvSpPr>
        <p:spPr>
          <a:xfrm>
            <a:off x="938498" y="330599"/>
            <a:ext cx="5351768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Trabalho Futuro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215" name="Google Shape;215;p44"/>
          <p:cNvSpPr txBox="1">
            <a:spLocks noGrp="1"/>
          </p:cNvSpPr>
          <p:nvPr>
            <p:ph type="body" idx="1"/>
          </p:nvPr>
        </p:nvSpPr>
        <p:spPr>
          <a:xfrm>
            <a:off x="938499" y="1596930"/>
            <a:ext cx="4423210" cy="118290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/>
            <a:r>
              <a:rPr lang="pt-PT" dirty="0"/>
              <a:t>Integração da API na Aplicação Web </a:t>
            </a:r>
          </a:p>
          <a:p>
            <a:pPr marL="285750" indent="-285750"/>
            <a:r>
              <a:rPr lang="pt-PT" dirty="0"/>
              <a:t>UI/UX da Aplicação Web</a:t>
            </a:r>
          </a:p>
          <a:p>
            <a:pPr marL="285750" indent="-285750"/>
            <a:r>
              <a:rPr lang="pt-PT" dirty="0"/>
              <a:t>Autenticação e Gestão de Permissões</a:t>
            </a:r>
          </a:p>
          <a:p>
            <a:pPr marL="285750" indent="-285750"/>
            <a:r>
              <a:rPr lang="pt-PT" dirty="0"/>
              <a:t>Testes unitários e de integração</a:t>
            </a:r>
          </a:p>
          <a:p>
            <a:pPr marL="285750" indent="-285750"/>
            <a:endParaRPr lang="pt-PT" dirty="0"/>
          </a:p>
          <a:p>
            <a:pPr marL="285750" indent="-285750"/>
            <a:endParaRPr lang="pt-PT" dirty="0"/>
          </a:p>
        </p:txBody>
      </p:sp>
      <p:cxnSp>
        <p:nvCxnSpPr>
          <p:cNvPr id="216" name="Google Shape;216;p44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5" name="Google Shape;214;p44">
            <a:extLst>
              <a:ext uri="{FF2B5EF4-FFF2-40B4-BE49-F238E27FC236}">
                <a16:creationId xmlns:a16="http://schemas.microsoft.com/office/drawing/2014/main" id="{800FD449-B954-14E8-8B16-C07F2BAF79AE}"/>
              </a:ext>
            </a:extLst>
          </p:cNvPr>
          <p:cNvSpPr txBox="1">
            <a:spLocks/>
          </p:cNvSpPr>
          <p:nvPr/>
        </p:nvSpPr>
        <p:spPr>
          <a:xfrm>
            <a:off x="362394" y="3075871"/>
            <a:ext cx="5351768" cy="602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lang="pt-PT" dirty="0"/>
          </a:p>
        </p:txBody>
      </p:sp>
      <p:sp>
        <p:nvSpPr>
          <p:cNvPr id="6" name="Google Shape;215;p44">
            <a:extLst>
              <a:ext uri="{FF2B5EF4-FFF2-40B4-BE49-F238E27FC236}">
                <a16:creationId xmlns:a16="http://schemas.microsoft.com/office/drawing/2014/main" id="{0740A450-F427-07C3-F0C6-C017FB97A603}"/>
              </a:ext>
            </a:extLst>
          </p:cNvPr>
          <p:cNvSpPr txBox="1">
            <a:spLocks/>
          </p:cNvSpPr>
          <p:nvPr/>
        </p:nvSpPr>
        <p:spPr>
          <a:xfrm>
            <a:off x="938497" y="3546573"/>
            <a:ext cx="6768589" cy="1182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285750" indent="-285750"/>
            <a:r>
              <a:rPr lang="pt-PT" dirty="0"/>
              <a:t>Verificação automática de avarias</a:t>
            </a:r>
          </a:p>
          <a:p>
            <a:pPr marL="285750" indent="-285750"/>
            <a:r>
              <a:rPr lang="pt-PT" dirty="0"/>
              <a:t>Automatização na receção e devolução de equipamentos</a:t>
            </a:r>
          </a:p>
          <a:p>
            <a:pPr marL="285750" indent="-285750"/>
            <a:r>
              <a:rPr lang="pt-PT" dirty="0"/>
              <a:t>Expansão para diferentes instituições</a:t>
            </a:r>
          </a:p>
          <a:p>
            <a:pPr marL="285750" indent="-285750"/>
            <a:endParaRPr lang="pt-PT" dirty="0"/>
          </a:p>
        </p:txBody>
      </p:sp>
      <p:sp>
        <p:nvSpPr>
          <p:cNvPr id="7" name="Google Shape;214;p44">
            <a:extLst>
              <a:ext uri="{FF2B5EF4-FFF2-40B4-BE49-F238E27FC236}">
                <a16:creationId xmlns:a16="http://schemas.microsoft.com/office/drawing/2014/main" id="{EFA5386C-1E10-4DE5-9CBD-C052E94D8333}"/>
              </a:ext>
            </a:extLst>
          </p:cNvPr>
          <p:cNvSpPr txBox="1">
            <a:spLocks/>
          </p:cNvSpPr>
          <p:nvPr/>
        </p:nvSpPr>
        <p:spPr>
          <a:xfrm>
            <a:off x="362394" y="3024302"/>
            <a:ext cx="5351768" cy="9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pt-PT" dirty="0"/>
              <a:t>Ideias Futuras</a:t>
            </a:r>
          </a:p>
        </p:txBody>
      </p:sp>
      <p:sp>
        <p:nvSpPr>
          <p:cNvPr id="3" name="Marcador de Posição do Rodapé 2">
            <a:extLst>
              <a:ext uri="{FF2B5EF4-FFF2-40B4-BE49-F238E27FC236}">
                <a16:creationId xmlns:a16="http://schemas.microsoft.com/office/drawing/2014/main" id="{A33C9564-89EF-EF1E-62EE-0AECC095C23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pt-PT"/>
              <a:t>SIG2E</a:t>
            </a:r>
          </a:p>
        </p:txBody>
      </p:sp>
      <p:sp>
        <p:nvSpPr>
          <p:cNvPr id="9" name="Marcador de Posição do Número do Diapositivo 8">
            <a:extLst>
              <a:ext uri="{FF2B5EF4-FFF2-40B4-BE49-F238E27FC236}">
                <a16:creationId xmlns:a16="http://schemas.microsoft.com/office/drawing/2014/main" id="{81F185F1-4C74-F223-80A8-BDCBB6B5FCC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CA3A339-D187-47DA-B1BA-506124EB6B90}" type="slidenum">
              <a:rPr lang="pt-PT" smtClean="0"/>
              <a:t>22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7544795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8"/>
          <p:cNvSpPr txBox="1">
            <a:spLocks noGrp="1"/>
          </p:cNvSpPr>
          <p:nvPr>
            <p:ph type="ctrTitle"/>
          </p:nvPr>
        </p:nvSpPr>
        <p:spPr>
          <a:xfrm>
            <a:off x="2175900" y="1656187"/>
            <a:ext cx="4792200" cy="644700"/>
          </a:xfrm>
          <a:prstGeom prst="rect">
            <a:avLst/>
          </a:prstGeom>
          <a:effectLst>
            <a:outerShdw blurRad="142875" dist="19050" dir="87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SIG2E</a:t>
            </a:r>
          </a:p>
        </p:txBody>
      </p:sp>
      <p:sp>
        <p:nvSpPr>
          <p:cNvPr id="163" name="Google Shape;163;p38"/>
          <p:cNvSpPr txBox="1">
            <a:spLocks noGrp="1"/>
          </p:cNvSpPr>
          <p:nvPr>
            <p:ph type="subTitle" idx="1"/>
          </p:nvPr>
        </p:nvSpPr>
        <p:spPr>
          <a:xfrm>
            <a:off x="559287" y="3909056"/>
            <a:ext cx="50556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Alunos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João Teixeira A48710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André Santos A48705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/>
          </a:p>
        </p:txBody>
      </p:sp>
      <p:sp>
        <p:nvSpPr>
          <p:cNvPr id="164" name="Google Shape;164;p38"/>
          <p:cNvSpPr txBox="1">
            <a:spLocks noGrp="1"/>
          </p:cNvSpPr>
          <p:nvPr>
            <p:ph type="ctrTitle"/>
          </p:nvPr>
        </p:nvSpPr>
        <p:spPr>
          <a:xfrm>
            <a:off x="2494496" y="2621648"/>
            <a:ext cx="4278092" cy="464700"/>
          </a:xfrm>
          <a:prstGeom prst="rect">
            <a:avLst/>
          </a:prstGeom>
          <a:effectLst>
            <a:outerShdw blurRad="100013" dist="19050" dir="84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200" b="0">
                <a:latin typeface="Montserrat ExtraLight"/>
                <a:ea typeface="Montserrat ExtraLight"/>
                <a:cs typeface="Montserrat ExtraLight"/>
                <a:sym typeface="Montserrat ExtraLight"/>
              </a:rPr>
              <a:t>SISTEMA DE GESTÃO</a:t>
            </a:r>
            <a:br>
              <a:rPr lang="pt-PT" sz="2200" b="0">
                <a:latin typeface="Montserrat ExtraLight"/>
                <a:ea typeface="Montserrat ExtraLight"/>
                <a:cs typeface="Montserrat ExtraLight"/>
                <a:sym typeface="Montserrat ExtraLight"/>
              </a:rPr>
            </a:br>
            <a:r>
              <a:rPr lang="pt-PT" sz="2200" b="0">
                <a:latin typeface="Montserrat ExtraLight"/>
                <a:ea typeface="Montserrat ExtraLight"/>
                <a:cs typeface="Montserrat ExtraLight"/>
                <a:sym typeface="Montserrat ExtraLight"/>
              </a:rPr>
              <a:t>Laboratórios e Equipamentos</a:t>
            </a:r>
            <a:endParaRPr sz="2200" b="0"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cxnSp>
        <p:nvCxnSpPr>
          <p:cNvPr id="165" name="Google Shape;165;p38"/>
          <p:cNvCxnSpPr/>
          <p:nvPr/>
        </p:nvCxnSpPr>
        <p:spPr>
          <a:xfrm>
            <a:off x="3190500" y="2271259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" name="Google Shape;163;p38">
            <a:extLst>
              <a:ext uri="{FF2B5EF4-FFF2-40B4-BE49-F238E27FC236}">
                <a16:creationId xmlns:a16="http://schemas.microsoft.com/office/drawing/2014/main" id="{0435FFEE-3951-66C3-80DA-E943BBC40AE7}"/>
              </a:ext>
            </a:extLst>
          </p:cNvPr>
          <p:cNvSpPr txBox="1">
            <a:spLocks/>
          </p:cNvSpPr>
          <p:nvPr/>
        </p:nvSpPr>
        <p:spPr>
          <a:xfrm>
            <a:off x="3366712" y="3875420"/>
            <a:ext cx="50556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en"/>
              <a:t>Professores</a:t>
            </a:r>
          </a:p>
          <a:p>
            <a:pPr marL="0" indent="0"/>
            <a:r>
              <a:rPr lang="en"/>
              <a:t>Tiago Dias</a:t>
            </a:r>
          </a:p>
          <a:p>
            <a:pPr marL="0" indent="0"/>
            <a:r>
              <a:rPr lang="en"/>
              <a:t>Diogo Cardoso</a:t>
            </a:r>
          </a:p>
        </p:txBody>
      </p:sp>
      <p:pic>
        <p:nvPicPr>
          <p:cNvPr id="5" name="Imagem 4" descr="Uma imagem com texto, Tipo de letra, logótipo, Gráficos&#10;&#10;Descrição gerada automaticamente">
            <a:extLst>
              <a:ext uri="{FF2B5EF4-FFF2-40B4-BE49-F238E27FC236}">
                <a16:creationId xmlns:a16="http://schemas.microsoft.com/office/drawing/2014/main" id="{763B902B-F059-CA62-0C3E-E892FC8206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906" y="54132"/>
            <a:ext cx="2036149" cy="1365093"/>
          </a:xfrm>
          <a:prstGeom prst="rect">
            <a:avLst/>
          </a:prstGeom>
        </p:spPr>
      </p:pic>
      <p:sp>
        <p:nvSpPr>
          <p:cNvPr id="6" name="Google Shape;164;p38">
            <a:extLst>
              <a:ext uri="{FF2B5EF4-FFF2-40B4-BE49-F238E27FC236}">
                <a16:creationId xmlns:a16="http://schemas.microsoft.com/office/drawing/2014/main" id="{7AF68744-5966-1D09-F1F2-161C92AE3008}"/>
              </a:ext>
            </a:extLst>
          </p:cNvPr>
          <p:cNvSpPr txBox="1">
            <a:spLocks/>
          </p:cNvSpPr>
          <p:nvPr/>
        </p:nvSpPr>
        <p:spPr>
          <a:xfrm>
            <a:off x="1032797" y="3113800"/>
            <a:ext cx="7078406" cy="654432"/>
          </a:xfrm>
          <a:prstGeom prst="rect">
            <a:avLst/>
          </a:prstGeom>
          <a:noFill/>
          <a:ln>
            <a:noFill/>
          </a:ln>
          <a:effectLst>
            <a:outerShdw blurRad="100013" dist="19050" dir="84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 ExtraBold"/>
              <a:buNone/>
              <a:defRPr sz="3600" b="1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pt-PT" sz="1800" b="0">
                <a:solidFill>
                  <a:schemeClr val="bg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LEIRT 22/23 - Projeto</a:t>
            </a:r>
          </a:p>
        </p:txBody>
      </p:sp>
    </p:spTree>
    <p:extLst>
      <p:ext uri="{BB962C8B-B14F-4D97-AF65-F5344CB8AC3E}">
        <p14:creationId xmlns:p14="http://schemas.microsoft.com/office/powerpoint/2010/main" val="33705078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3"/>
          <p:cNvSpPr txBox="1">
            <a:spLocks noGrp="1"/>
          </p:cNvSpPr>
          <p:nvPr>
            <p:ph type="title"/>
          </p:nvPr>
        </p:nvSpPr>
        <p:spPr>
          <a:xfrm>
            <a:off x="3867768" y="3253297"/>
            <a:ext cx="5180363" cy="99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>
                <a:solidFill>
                  <a:schemeClr val="tx2"/>
                </a:solidFill>
              </a:rPr>
              <a:t>Descrição do Projeto</a:t>
            </a:r>
          </a:p>
        </p:txBody>
      </p:sp>
      <p:sp>
        <p:nvSpPr>
          <p:cNvPr id="207" name="Google Shape;207;p43"/>
          <p:cNvSpPr txBox="1">
            <a:spLocks noGrp="1"/>
          </p:cNvSpPr>
          <p:nvPr>
            <p:ph type="title" idx="2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cxnSp>
        <p:nvCxnSpPr>
          <p:cNvPr id="209" name="Google Shape;209;p43"/>
          <p:cNvCxnSpPr/>
          <p:nvPr/>
        </p:nvCxnSpPr>
        <p:spPr>
          <a:xfrm>
            <a:off x="3610750" y="3253297"/>
            <a:ext cx="0" cy="999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3" name="Marcador de Posição do Rodapé 2">
            <a:extLst>
              <a:ext uri="{FF2B5EF4-FFF2-40B4-BE49-F238E27FC236}">
                <a16:creationId xmlns:a16="http://schemas.microsoft.com/office/drawing/2014/main" id="{8522C17B-71F3-99E8-9DE0-9B6B068813F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pt-PT"/>
              <a:t>SIG2E</a:t>
            </a:r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6E002254-CB87-DC1E-1FF5-51136365BB0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CA3A339-D187-47DA-B1BA-506124EB6B90}" type="slidenum">
              <a:rPr lang="pt-PT" smtClean="0"/>
              <a:t>2</a:t>
            </a:fld>
            <a:endParaRPr lang="pt-PT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4"/>
          <p:cNvSpPr txBox="1">
            <a:spLocks noGrp="1"/>
          </p:cNvSpPr>
          <p:nvPr>
            <p:ph type="title"/>
          </p:nvPr>
        </p:nvSpPr>
        <p:spPr>
          <a:xfrm>
            <a:off x="938498" y="330599"/>
            <a:ext cx="5351768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Motivação do Projeto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215" name="Google Shape;215;p44"/>
          <p:cNvSpPr txBox="1">
            <a:spLocks noGrp="1"/>
          </p:cNvSpPr>
          <p:nvPr>
            <p:ph type="body" idx="1"/>
          </p:nvPr>
        </p:nvSpPr>
        <p:spPr>
          <a:xfrm>
            <a:off x="938499" y="1659275"/>
            <a:ext cx="5351767" cy="135425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/>
            <a:r>
              <a:rPr lang="pt-PT" dirty="0"/>
              <a:t>Interesse por áreas científicas</a:t>
            </a:r>
          </a:p>
          <a:p>
            <a:pPr marL="285750" indent="-285750"/>
            <a:r>
              <a:rPr lang="pt-PT" dirty="0"/>
              <a:t>Autonomia e Competências Práticas</a:t>
            </a:r>
          </a:p>
          <a:p>
            <a:pPr marL="285750" indent="-285750"/>
            <a:r>
              <a:rPr lang="pt-PT" dirty="0"/>
              <a:t>Habilidades de Comunicação, Fundamentação e Argumentação</a:t>
            </a:r>
          </a:p>
          <a:p>
            <a:pPr marL="285750" indent="-285750"/>
            <a:r>
              <a:rPr lang="pt-PT" dirty="0"/>
              <a:t>O trabalho extra curricular</a:t>
            </a:r>
          </a:p>
          <a:p>
            <a:pPr marL="285750" indent="-285750"/>
            <a:r>
              <a:rPr lang="pt-PT" dirty="0"/>
              <a:t>Melhor utilização de espaços e equipamentos</a:t>
            </a:r>
          </a:p>
          <a:p>
            <a:pPr marL="285750" indent="-285750"/>
            <a:endParaRPr dirty="0"/>
          </a:p>
        </p:txBody>
      </p:sp>
      <p:cxnSp>
        <p:nvCxnSpPr>
          <p:cNvPr id="216" name="Google Shape;216;p44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" name="Google Shape;214;p44">
            <a:extLst>
              <a:ext uri="{FF2B5EF4-FFF2-40B4-BE49-F238E27FC236}">
                <a16:creationId xmlns:a16="http://schemas.microsoft.com/office/drawing/2014/main" id="{4200A4B2-992A-5A6F-B391-950405E3919F}"/>
              </a:ext>
            </a:extLst>
          </p:cNvPr>
          <p:cNvSpPr txBox="1">
            <a:spLocks/>
          </p:cNvSpPr>
          <p:nvPr/>
        </p:nvSpPr>
        <p:spPr>
          <a:xfrm>
            <a:off x="362394" y="1188575"/>
            <a:ext cx="5351768" cy="9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pt-PT" dirty="0"/>
              <a:t>Pretende-se promover</a:t>
            </a:r>
          </a:p>
        </p:txBody>
      </p:sp>
      <p:sp>
        <p:nvSpPr>
          <p:cNvPr id="3" name="Google Shape;214;p44">
            <a:extLst>
              <a:ext uri="{FF2B5EF4-FFF2-40B4-BE49-F238E27FC236}">
                <a16:creationId xmlns:a16="http://schemas.microsoft.com/office/drawing/2014/main" id="{10AE7A9B-6B53-2E3E-5062-05F8B685D8D1}"/>
              </a:ext>
            </a:extLst>
          </p:cNvPr>
          <p:cNvSpPr txBox="1">
            <a:spLocks/>
          </p:cNvSpPr>
          <p:nvPr/>
        </p:nvSpPr>
        <p:spPr>
          <a:xfrm>
            <a:off x="362394" y="3083410"/>
            <a:ext cx="5351768" cy="9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pt-PT" dirty="0"/>
              <a:t>Limitações Atuais</a:t>
            </a:r>
          </a:p>
        </p:txBody>
      </p:sp>
      <p:sp>
        <p:nvSpPr>
          <p:cNvPr id="4" name="Google Shape;215;p44">
            <a:extLst>
              <a:ext uri="{FF2B5EF4-FFF2-40B4-BE49-F238E27FC236}">
                <a16:creationId xmlns:a16="http://schemas.microsoft.com/office/drawing/2014/main" id="{8E753D7C-F963-5806-C650-C70B2F6572D8}"/>
              </a:ext>
            </a:extLst>
          </p:cNvPr>
          <p:cNvSpPr txBox="1">
            <a:spLocks/>
          </p:cNvSpPr>
          <p:nvPr/>
        </p:nvSpPr>
        <p:spPr>
          <a:xfrm>
            <a:off x="938499" y="3554110"/>
            <a:ext cx="5351767" cy="1354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285750" indent="-285750"/>
            <a:r>
              <a:rPr lang="pt-PT" dirty="0"/>
              <a:t>Ausência de uma plataforma de acesso oficial e pública</a:t>
            </a:r>
          </a:p>
          <a:p>
            <a:pPr marL="285750" indent="-285750"/>
            <a:r>
              <a:rPr lang="pt-PT" dirty="0"/>
              <a:t>Desconhecimento da disponibilidade dos materiais e espaços</a:t>
            </a:r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9DB867F4-4A82-1A53-2E4E-EBE25411C40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pt-PT"/>
              <a:t>SIG2E</a:t>
            </a:r>
          </a:p>
        </p:txBody>
      </p:sp>
      <p:sp>
        <p:nvSpPr>
          <p:cNvPr id="8" name="Marcador de Posição do Número do Diapositivo 7">
            <a:extLst>
              <a:ext uri="{FF2B5EF4-FFF2-40B4-BE49-F238E27FC236}">
                <a16:creationId xmlns:a16="http://schemas.microsoft.com/office/drawing/2014/main" id="{FB9E0856-2AAB-6B0E-7A6D-BEE8906B50C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CA3A339-D187-47DA-B1BA-506124EB6B90}" type="slidenum">
              <a:rPr lang="pt-PT" smtClean="0"/>
              <a:t>3</a:t>
            </a:fld>
            <a:endParaRPr lang="pt-PT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3"/>
          <p:cNvSpPr txBox="1">
            <a:spLocks noGrp="1"/>
          </p:cNvSpPr>
          <p:nvPr>
            <p:ph type="title"/>
          </p:nvPr>
        </p:nvSpPr>
        <p:spPr>
          <a:xfrm>
            <a:off x="2764114" y="3253297"/>
            <a:ext cx="5180363" cy="99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>
                <a:solidFill>
                  <a:schemeClr val="tx2"/>
                </a:solidFill>
              </a:rPr>
              <a:t>Arquitetura</a:t>
            </a:r>
            <a:br>
              <a:rPr lang="pt-PT" dirty="0">
                <a:solidFill>
                  <a:schemeClr val="tx2"/>
                </a:solidFill>
              </a:rPr>
            </a:br>
            <a:r>
              <a:rPr lang="pt-PT" dirty="0">
                <a:solidFill>
                  <a:schemeClr val="tx2"/>
                </a:solidFill>
              </a:rPr>
              <a:t>do Sistema</a:t>
            </a:r>
          </a:p>
        </p:txBody>
      </p:sp>
      <p:sp>
        <p:nvSpPr>
          <p:cNvPr id="207" name="Google Shape;207;p43"/>
          <p:cNvSpPr txBox="1">
            <a:spLocks noGrp="1"/>
          </p:cNvSpPr>
          <p:nvPr>
            <p:ph type="title" idx="2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cxnSp>
        <p:nvCxnSpPr>
          <p:cNvPr id="209" name="Google Shape;209;p43"/>
          <p:cNvCxnSpPr/>
          <p:nvPr/>
        </p:nvCxnSpPr>
        <p:spPr>
          <a:xfrm>
            <a:off x="3610750" y="3253297"/>
            <a:ext cx="0" cy="999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3" name="Marcador de Posição do Rodapé 2">
            <a:extLst>
              <a:ext uri="{FF2B5EF4-FFF2-40B4-BE49-F238E27FC236}">
                <a16:creationId xmlns:a16="http://schemas.microsoft.com/office/drawing/2014/main" id="{57806183-A837-C63A-DFC2-0F7DDE242B3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pt-PT"/>
              <a:t>SIG2E</a:t>
            </a:r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C1ED1DA5-8B50-2E5C-612A-74FF1966C40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CA3A339-D187-47DA-B1BA-506124EB6B90}" type="slidenum">
              <a:rPr lang="pt-PT" smtClean="0"/>
              <a:t>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5849608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50"/>
          <p:cNvSpPr txBox="1">
            <a:spLocks noGrp="1"/>
          </p:cNvSpPr>
          <p:nvPr>
            <p:ph type="title"/>
          </p:nvPr>
        </p:nvSpPr>
        <p:spPr>
          <a:xfrm>
            <a:off x="4730311" y="3435779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Diagrama Caso de Uso</a:t>
            </a:r>
            <a:endParaRPr dirty="0"/>
          </a:p>
        </p:txBody>
      </p:sp>
      <p:cxnSp>
        <p:nvCxnSpPr>
          <p:cNvPr id="281" name="Google Shape;281;p50"/>
          <p:cNvCxnSpPr>
            <a:cxnSpLocks/>
          </p:cNvCxnSpPr>
          <p:nvPr/>
        </p:nvCxnSpPr>
        <p:spPr>
          <a:xfrm>
            <a:off x="5278842" y="3991384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" name="Google Shape;280;p50">
            <a:extLst>
              <a:ext uri="{FF2B5EF4-FFF2-40B4-BE49-F238E27FC236}">
                <a16:creationId xmlns:a16="http://schemas.microsoft.com/office/drawing/2014/main" id="{01B59844-8CB4-12C1-921C-4DCCA99862D0}"/>
              </a:ext>
            </a:extLst>
          </p:cNvPr>
          <p:cNvSpPr txBox="1">
            <a:spLocks/>
          </p:cNvSpPr>
          <p:nvPr/>
        </p:nvSpPr>
        <p:spPr>
          <a:xfrm>
            <a:off x="5673353" y="3984368"/>
            <a:ext cx="2667289" cy="6670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pt-PT" dirty="0">
                <a:solidFill>
                  <a:schemeClr val="bg1"/>
                </a:solidFill>
              </a:rPr>
              <a:t>Utilizadores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42230C7A-5B6D-DAD1-08AB-E8A3B29FE8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468608" y="270428"/>
            <a:ext cx="4505146" cy="4481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514038C9-4174-5563-8E74-769B8BCB466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pt-PT"/>
              <a:t>SIG2E</a:t>
            </a:r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AB770AD0-EC41-69B3-BDC8-DDD3E90B67D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CA3A339-D187-47DA-B1BA-506124EB6B90}" type="slidenum">
              <a:rPr lang="pt-PT" smtClean="0"/>
              <a:t>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7481107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CD7B5F60-D199-1E5B-5E50-9BC933F115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184386" y="297029"/>
            <a:ext cx="4807563" cy="4634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0" name="Google Shape;280;p50"/>
          <p:cNvSpPr txBox="1">
            <a:spLocks noGrp="1"/>
          </p:cNvSpPr>
          <p:nvPr>
            <p:ph type="title"/>
          </p:nvPr>
        </p:nvSpPr>
        <p:spPr>
          <a:xfrm>
            <a:off x="4622800" y="3330702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Diagrama Caso de Uso</a:t>
            </a:r>
            <a:endParaRPr dirty="0"/>
          </a:p>
        </p:txBody>
      </p:sp>
      <p:cxnSp>
        <p:nvCxnSpPr>
          <p:cNvPr id="281" name="Google Shape;281;p50"/>
          <p:cNvCxnSpPr/>
          <p:nvPr/>
        </p:nvCxnSpPr>
        <p:spPr>
          <a:xfrm>
            <a:off x="5196880" y="3935443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" name="Google Shape;280;p50">
            <a:extLst>
              <a:ext uri="{FF2B5EF4-FFF2-40B4-BE49-F238E27FC236}">
                <a16:creationId xmlns:a16="http://schemas.microsoft.com/office/drawing/2014/main" id="{01B59844-8CB4-12C1-921C-4DCCA99862D0}"/>
              </a:ext>
            </a:extLst>
          </p:cNvPr>
          <p:cNvSpPr txBox="1">
            <a:spLocks/>
          </p:cNvSpPr>
          <p:nvPr/>
        </p:nvSpPr>
        <p:spPr>
          <a:xfrm>
            <a:off x="4415312" y="3935443"/>
            <a:ext cx="4326135" cy="9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pt-PT" dirty="0">
                <a:solidFill>
                  <a:schemeClr val="bg1"/>
                </a:solidFill>
              </a:rPr>
              <a:t>Espaços e Autenticação</a:t>
            </a:r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7BDB2583-338C-5366-3397-74A1AA686D0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pt-PT"/>
              <a:t>SIG2E</a:t>
            </a:r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F220F5FA-BB3B-03EA-33D4-AE50DECFD08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CA3A339-D187-47DA-B1BA-506124EB6B90}" type="slidenum">
              <a:rPr lang="pt-PT" smtClean="0"/>
              <a:t>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966887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50"/>
          <p:cNvSpPr txBox="1">
            <a:spLocks noGrp="1"/>
          </p:cNvSpPr>
          <p:nvPr>
            <p:ph type="title"/>
          </p:nvPr>
        </p:nvSpPr>
        <p:spPr>
          <a:xfrm>
            <a:off x="4848352" y="3337177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Diagrama Caso de Uso</a:t>
            </a:r>
            <a:endParaRPr dirty="0"/>
          </a:p>
        </p:txBody>
      </p:sp>
      <p:cxnSp>
        <p:nvCxnSpPr>
          <p:cNvPr id="281" name="Google Shape;281;p50"/>
          <p:cNvCxnSpPr/>
          <p:nvPr/>
        </p:nvCxnSpPr>
        <p:spPr>
          <a:xfrm>
            <a:off x="5339220" y="392326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" name="Google Shape;280;p50">
            <a:extLst>
              <a:ext uri="{FF2B5EF4-FFF2-40B4-BE49-F238E27FC236}">
                <a16:creationId xmlns:a16="http://schemas.microsoft.com/office/drawing/2014/main" id="{01B59844-8CB4-12C1-921C-4DCCA99862D0}"/>
              </a:ext>
            </a:extLst>
          </p:cNvPr>
          <p:cNvSpPr txBox="1">
            <a:spLocks/>
          </p:cNvSpPr>
          <p:nvPr/>
        </p:nvSpPr>
        <p:spPr>
          <a:xfrm>
            <a:off x="5529266" y="3945061"/>
            <a:ext cx="2667289" cy="6670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pt-PT" dirty="0">
                <a:solidFill>
                  <a:schemeClr val="bg1"/>
                </a:solidFill>
              </a:rPr>
              <a:t>Equipamentos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23DF9495-E312-2A6C-0CD3-B89D4295E9A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01718" y="145472"/>
            <a:ext cx="4963829" cy="4852555"/>
          </a:xfrm>
          <a:prstGeom prst="rect">
            <a:avLst/>
          </a:prstGeom>
        </p:spPr>
      </p:pic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5861C0D3-FA9A-7E83-6E07-11A0666793D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544933" y="4734289"/>
            <a:ext cx="3086100" cy="274637"/>
          </a:xfrm>
        </p:spPr>
        <p:txBody>
          <a:bodyPr/>
          <a:lstStyle/>
          <a:p>
            <a:r>
              <a:rPr lang="pt-PT" dirty="0"/>
              <a:t>SIG2E</a:t>
            </a:r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BE9CD2F5-677D-08CD-3E90-4129DFCF8EB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CA3A339-D187-47DA-B1BA-506124EB6B90}" type="slidenum">
              <a:rPr lang="pt-PT" smtClean="0"/>
              <a:t>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8891340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5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Diagrama de Arquitetura</a:t>
            </a:r>
            <a:endParaRPr dirty="0">
              <a:solidFill>
                <a:schemeClr val="bg1"/>
              </a:solidFill>
            </a:endParaRPr>
          </a:p>
        </p:txBody>
      </p:sp>
      <p:cxnSp>
        <p:nvCxnSpPr>
          <p:cNvPr id="222" name="Google Shape;222;p45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6" name="Imagem 5" descr="Uma imagem com captura de ecrã, diagrama, texto, design&#10;&#10;Descrição gerada automaticamente">
            <a:extLst>
              <a:ext uri="{FF2B5EF4-FFF2-40B4-BE49-F238E27FC236}">
                <a16:creationId xmlns:a16="http://schemas.microsoft.com/office/drawing/2014/main" id="{27EC2387-F15F-6DE8-7582-02F1FBEB42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193" y="1848844"/>
            <a:ext cx="7915275" cy="2581275"/>
          </a:xfrm>
          <a:prstGeom prst="rect">
            <a:avLst/>
          </a:prstGeom>
        </p:spPr>
      </p:pic>
      <p:sp>
        <p:nvSpPr>
          <p:cNvPr id="2" name="Marcador de Posição do Rodapé 1">
            <a:extLst>
              <a:ext uri="{FF2B5EF4-FFF2-40B4-BE49-F238E27FC236}">
                <a16:creationId xmlns:a16="http://schemas.microsoft.com/office/drawing/2014/main" id="{33F75D3D-ADAF-5290-DDFC-D8498373F9E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pt-PT"/>
              <a:t>SIG2E</a:t>
            </a: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C8C17396-AF1B-565F-7793-0FC6568648E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CA3A339-D187-47DA-B1BA-506124EB6B90}" type="slidenum">
              <a:rPr lang="pt-PT" smtClean="0"/>
              <a:t>8</a:t>
            </a:fld>
            <a:endParaRPr lang="pt-PT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B1DDE0BA745794FB8BC1945EFA37D6F" ma:contentTypeVersion="10" ma:contentTypeDescription="Create a new document." ma:contentTypeScope="" ma:versionID="4f3a711f85807db3eb32e048889e3e1e">
  <xsd:schema xmlns:xsd="http://www.w3.org/2001/XMLSchema" xmlns:xs="http://www.w3.org/2001/XMLSchema" xmlns:p="http://schemas.microsoft.com/office/2006/metadata/properties" xmlns:ns3="4999003f-0605-4cf5-9280-81a6c5fd1531" targetNamespace="http://schemas.microsoft.com/office/2006/metadata/properties" ma:root="true" ma:fieldsID="c1ffe0e01eb65cfe25f91ccb2b31c934" ns3:_="">
    <xsd:import namespace="4999003f-0605-4cf5-9280-81a6c5fd1531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3:_activity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999003f-0605-4cf5-9280-81a6c5fd153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_activity" ma:index="16" nillable="true" ma:displayName="_activity" ma:hidden="true" ma:internalName="_activity">
      <xsd:simpleType>
        <xsd:restriction base="dms:Note"/>
      </xsd:simpleType>
    </xsd:element>
    <xsd:element name="MediaServiceObjectDetectorVersions" ma:index="17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4999003f-0605-4cf5-9280-81a6c5fd1531" xsi:nil="true"/>
  </documentManagement>
</p:properties>
</file>

<file path=customXml/itemProps1.xml><?xml version="1.0" encoding="utf-8"?>
<ds:datastoreItem xmlns:ds="http://schemas.openxmlformats.org/officeDocument/2006/customXml" ds:itemID="{5B5B4AAB-C650-4FC9-88B9-163348AAF36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8379E31-6A16-4D04-B57B-14FA0E122D51}">
  <ds:schemaRefs>
    <ds:schemaRef ds:uri="4999003f-0605-4cf5-9280-81a6c5fd1531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9E026E07-410A-4EB0-B28E-E07FC34D549E}">
  <ds:schemaRefs>
    <ds:schemaRef ds:uri="http://schemas.microsoft.com/office/2006/metadata/properties"/>
    <ds:schemaRef ds:uri="http://schemas.microsoft.com/office/infopath/2007/PartnerControls"/>
    <ds:schemaRef ds:uri="http://purl.org/dc/elements/1.1/"/>
    <ds:schemaRef ds:uri="http://www.w3.org/XML/1998/namespace"/>
    <ds:schemaRef ds:uri="http://schemas.microsoft.com/office/2006/documentManagement/types"/>
    <ds:schemaRef ds:uri="http://purl.org/dc/dcmitype/"/>
    <ds:schemaRef ds:uri="http://purl.org/dc/terms/"/>
    <ds:schemaRef ds:uri="http://schemas.openxmlformats.org/package/2006/metadata/core-properties"/>
    <ds:schemaRef ds:uri="4999003f-0605-4cf5-9280-81a6c5fd1531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760</TotalTime>
  <Words>306</Words>
  <Application>Microsoft Office PowerPoint</Application>
  <PresentationFormat>Apresentação no Ecrã (16:9)</PresentationFormat>
  <Paragraphs>132</Paragraphs>
  <Slides>24</Slides>
  <Notes>24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24</vt:i4>
      </vt:variant>
    </vt:vector>
  </HeadingPairs>
  <TitlesOfParts>
    <vt:vector size="29" baseType="lpstr">
      <vt:lpstr>Montserrat ExtraLight</vt:lpstr>
      <vt:lpstr>Arial</vt:lpstr>
      <vt:lpstr>Montserrat ExtraBold</vt:lpstr>
      <vt:lpstr>Montserrat</vt:lpstr>
      <vt:lpstr>Futuristic Background by Slidesgo</vt:lpstr>
      <vt:lpstr>SIG2E</vt:lpstr>
      <vt:lpstr>01</vt:lpstr>
      <vt:lpstr>Descrição do Projeto</vt:lpstr>
      <vt:lpstr>Motivação do Projeto</vt:lpstr>
      <vt:lpstr>Arquitetura do Sistema</vt:lpstr>
      <vt:lpstr>Diagrama Caso de Uso</vt:lpstr>
      <vt:lpstr>Diagrama Caso de Uso</vt:lpstr>
      <vt:lpstr>Diagrama Caso de Uso</vt:lpstr>
      <vt:lpstr>Diagrama de Arquitetura</vt:lpstr>
      <vt:lpstr>Implementação</vt:lpstr>
      <vt:lpstr>Base de Dados</vt:lpstr>
      <vt:lpstr>Modelo ER (Versão Simplificada)</vt:lpstr>
      <vt:lpstr>Servidor</vt:lpstr>
      <vt:lpstr>Tecnologias Utilizadas</vt:lpstr>
      <vt:lpstr>API</vt:lpstr>
      <vt:lpstr>Rotas da API</vt:lpstr>
      <vt:lpstr>Website</vt:lpstr>
      <vt:lpstr>Fluxo Utilização</vt:lpstr>
      <vt:lpstr>Estrutura do Código</vt:lpstr>
      <vt:lpstr>Demonstração</vt:lpstr>
      <vt:lpstr>Conclusão</vt:lpstr>
      <vt:lpstr>Trabalho Realizado</vt:lpstr>
      <vt:lpstr>Trabalho Futuro</vt:lpstr>
      <vt:lpstr>SIG2E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SIG2E</dc:title>
  <dc:creator>Joao</dc:creator>
  <cp:lastModifiedBy>André Santos</cp:lastModifiedBy>
  <cp:revision>14</cp:revision>
  <dcterms:modified xsi:type="dcterms:W3CDTF">2023-07-26T22:14:20Z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0x010100CB1DDE0BA745794FB8BC1945EFA37D6F</vt:lpwstr>
  </property>
</Properties>
</file>